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sldIdLst>
    <p:sldId id="2147375029" r:id="rId5"/>
    <p:sldId id="2147375045" r:id="rId6"/>
    <p:sldId id="2147375031" r:id="rId7"/>
    <p:sldId id="2147375041" r:id="rId8"/>
    <p:sldId id="2147375042" r:id="rId9"/>
    <p:sldId id="2147375032" r:id="rId10"/>
    <p:sldId id="2147375034" r:id="rId11"/>
    <p:sldId id="2147375037" r:id="rId12"/>
    <p:sldId id="2147375038" r:id="rId13"/>
    <p:sldId id="2147375039" r:id="rId14"/>
    <p:sldId id="2147375046" r:id="rId15"/>
    <p:sldId id="2147375035" r:id="rId16"/>
    <p:sldId id="2147375036" r:id="rId17"/>
    <p:sldId id="2147375047" r:id="rId18"/>
    <p:sldId id="2147375033" r:id="rId19"/>
    <p:sldId id="2147375040" r:id="rId20"/>
    <p:sldId id="2147375043" r:id="rId21"/>
    <p:sldId id="2147375044" r:id="rId2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3" pos="7608" userDrawn="1">
          <p15:clr>
            <a:srgbClr val="A4A3A4"/>
          </p15:clr>
        </p15:guide>
        <p15:guide id="7" orient="horz" pos="42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Lloyd" initials="CL" lastIdx="1" clrIdx="0">
    <p:extLst>
      <p:ext uri="{19B8F6BF-5375-455C-9EA6-DF929625EA0E}">
        <p15:presenceInfo xmlns:p15="http://schemas.microsoft.com/office/powerpoint/2012/main" userId="S::clloyd@juniper.net::8b25ca12-4885-4e4a-8ab4-5227835778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201"/>
    <a:srgbClr val="60269F"/>
    <a:srgbClr val="7CA631"/>
    <a:srgbClr val="009878"/>
    <a:srgbClr val="6B9928"/>
    <a:srgbClr val="2D6A02"/>
    <a:srgbClr val="007080"/>
    <a:srgbClr val="0085B4"/>
    <a:srgbClr val="0095AA"/>
    <a:srgbClr val="FE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E01295-58E4-F647-8983-4295325CF598}" v="13" dt="2024-01-24T11:57:07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1016" y="192"/>
      </p:cViewPr>
      <p:guideLst>
        <p:guide orient="horz"/>
        <p:guide pos="7608"/>
        <p:guide orient="horz" pos="4248"/>
      </p:guideLst>
    </p:cSldViewPr>
  </p:slideViewPr>
  <p:outlineViewPr>
    <p:cViewPr>
      <p:scale>
        <a:sx n="33" d="100"/>
        <a:sy n="33" d="100"/>
      </p:scale>
      <p:origin x="0" y="-38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chammad Irzan" userId="179137ea-2c9c-4136-bf34-44c697e89af7" providerId="ADAL" clId="{D3E01295-58E4-F647-8983-4295325CF598}"/>
    <pc:docChg chg="undo custSel addSld modSld">
      <pc:chgData name="Mochammad Irzan" userId="179137ea-2c9c-4136-bf34-44c697e89af7" providerId="ADAL" clId="{D3E01295-58E4-F647-8983-4295325CF598}" dt="2024-01-24T11:57:11.458" v="762" actId="1076"/>
      <pc:docMkLst>
        <pc:docMk/>
      </pc:docMkLst>
      <pc:sldChg chg="addSp delSp modSp mod">
        <pc:chgData name="Mochammad Irzan" userId="179137ea-2c9c-4136-bf34-44c697e89af7" providerId="ADAL" clId="{D3E01295-58E4-F647-8983-4295325CF598}" dt="2024-01-24T11:57:11.458" v="762" actId="1076"/>
        <pc:sldMkLst>
          <pc:docMk/>
          <pc:sldMk cId="1851138274" sldId="2147375031"/>
        </pc:sldMkLst>
        <pc:spChg chg="mod">
          <ac:chgData name="Mochammad Irzan" userId="179137ea-2c9c-4136-bf34-44c697e89af7" providerId="ADAL" clId="{D3E01295-58E4-F647-8983-4295325CF598}" dt="2024-01-12T02:33:00.346" v="66" actId="1076"/>
          <ac:spMkLst>
            <pc:docMk/>
            <pc:sldMk cId="1851138274" sldId="2147375031"/>
            <ac:spMk id="4" creationId="{E4FC3231-BB10-5758-D47C-47CF91B9A764}"/>
          </ac:spMkLst>
        </pc:spChg>
        <pc:spChg chg="mod">
          <ac:chgData name="Mochammad Irzan" userId="179137ea-2c9c-4136-bf34-44c697e89af7" providerId="ADAL" clId="{D3E01295-58E4-F647-8983-4295325CF598}" dt="2024-01-12T02:31:47.139" v="53" actId="1076"/>
          <ac:spMkLst>
            <pc:docMk/>
            <pc:sldMk cId="1851138274" sldId="2147375031"/>
            <ac:spMk id="5" creationId="{406D79B4-3397-2332-2835-F7EA4D707E8A}"/>
          </ac:spMkLst>
        </pc:spChg>
        <pc:spChg chg="mod">
          <ac:chgData name="Mochammad Irzan" userId="179137ea-2c9c-4136-bf34-44c697e89af7" providerId="ADAL" clId="{D3E01295-58E4-F647-8983-4295325CF598}" dt="2024-01-12T02:32:14.322" v="56" actId="1076"/>
          <ac:spMkLst>
            <pc:docMk/>
            <pc:sldMk cId="1851138274" sldId="2147375031"/>
            <ac:spMk id="6" creationId="{6045AD72-B5C2-2B24-50C2-317B3207F926}"/>
          </ac:spMkLst>
        </pc:spChg>
        <pc:spChg chg="add mod">
          <ac:chgData name="Mochammad Irzan" userId="179137ea-2c9c-4136-bf34-44c697e89af7" providerId="ADAL" clId="{D3E01295-58E4-F647-8983-4295325CF598}" dt="2024-01-24T11:56:47.097" v="752" actId="1076"/>
          <ac:spMkLst>
            <pc:docMk/>
            <pc:sldMk cId="1851138274" sldId="2147375031"/>
            <ac:spMk id="7" creationId="{14E4A3E7-D273-00DF-C79A-1E98E14B9EA3}"/>
          </ac:spMkLst>
        </pc:spChg>
        <pc:spChg chg="add mod">
          <ac:chgData name="Mochammad Irzan" userId="179137ea-2c9c-4136-bf34-44c697e89af7" providerId="ADAL" clId="{D3E01295-58E4-F647-8983-4295325CF598}" dt="2024-01-24T11:56:53.949" v="756" actId="1076"/>
          <ac:spMkLst>
            <pc:docMk/>
            <pc:sldMk cId="1851138274" sldId="2147375031"/>
            <ac:spMk id="8" creationId="{33A32DC5-0F04-90B1-76E7-AC90EE333EB6}"/>
          </ac:spMkLst>
        </pc:spChg>
        <pc:spChg chg="add mod">
          <ac:chgData name="Mochammad Irzan" userId="179137ea-2c9c-4136-bf34-44c697e89af7" providerId="ADAL" clId="{D3E01295-58E4-F647-8983-4295325CF598}" dt="2024-01-24T11:57:01.676" v="758" actId="1076"/>
          <ac:spMkLst>
            <pc:docMk/>
            <pc:sldMk cId="1851138274" sldId="2147375031"/>
            <ac:spMk id="9" creationId="{95DD7946-E8F0-3907-E946-0C1412245BFC}"/>
          </ac:spMkLst>
        </pc:spChg>
        <pc:spChg chg="add mod">
          <ac:chgData name="Mochammad Irzan" userId="179137ea-2c9c-4136-bf34-44c697e89af7" providerId="ADAL" clId="{D3E01295-58E4-F647-8983-4295325CF598}" dt="2024-01-24T11:57:01.676" v="758" actId="1076"/>
          <ac:spMkLst>
            <pc:docMk/>
            <pc:sldMk cId="1851138274" sldId="2147375031"/>
            <ac:spMk id="10" creationId="{F201BCBA-3E40-7EAC-10EA-C04A1D72DEBD}"/>
          </ac:spMkLst>
        </pc:spChg>
        <pc:spChg chg="add mod">
          <ac:chgData name="Mochammad Irzan" userId="179137ea-2c9c-4136-bf34-44c697e89af7" providerId="ADAL" clId="{D3E01295-58E4-F647-8983-4295325CF598}" dt="2024-01-24T11:57:06.469" v="760" actId="1076"/>
          <ac:spMkLst>
            <pc:docMk/>
            <pc:sldMk cId="1851138274" sldId="2147375031"/>
            <ac:spMk id="12" creationId="{580F79F1-E7C3-10A4-3368-86B09EEDCF03}"/>
          </ac:spMkLst>
        </pc:spChg>
        <pc:spChg chg="add mod">
          <ac:chgData name="Mochammad Irzan" userId="179137ea-2c9c-4136-bf34-44c697e89af7" providerId="ADAL" clId="{D3E01295-58E4-F647-8983-4295325CF598}" dt="2024-01-24T11:57:06.469" v="760" actId="1076"/>
          <ac:spMkLst>
            <pc:docMk/>
            <pc:sldMk cId="1851138274" sldId="2147375031"/>
            <ac:spMk id="15" creationId="{D5C76574-B7D2-9B6D-846C-4A13B71D8F5F}"/>
          </ac:spMkLst>
        </pc:spChg>
        <pc:spChg chg="add mod">
          <ac:chgData name="Mochammad Irzan" userId="179137ea-2c9c-4136-bf34-44c697e89af7" providerId="ADAL" clId="{D3E01295-58E4-F647-8983-4295325CF598}" dt="2024-01-24T11:57:11.458" v="762" actId="1076"/>
          <ac:spMkLst>
            <pc:docMk/>
            <pc:sldMk cId="1851138274" sldId="2147375031"/>
            <ac:spMk id="16" creationId="{21C760F0-6A58-4974-88F0-A2F6040925CC}"/>
          </ac:spMkLst>
        </pc:spChg>
        <pc:spChg chg="add mod">
          <ac:chgData name="Mochammad Irzan" userId="179137ea-2c9c-4136-bf34-44c697e89af7" providerId="ADAL" clId="{D3E01295-58E4-F647-8983-4295325CF598}" dt="2024-01-24T11:57:11.458" v="762" actId="1076"/>
          <ac:spMkLst>
            <pc:docMk/>
            <pc:sldMk cId="1851138274" sldId="2147375031"/>
            <ac:spMk id="18" creationId="{F87DAA52-403D-70B8-E339-49933183E6C4}"/>
          </ac:spMkLst>
        </pc:spChg>
        <pc:spChg chg="add 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25" creationId="{11F5E102-252F-2E6D-CEFC-C13C5A0BEDA7}"/>
          </ac:spMkLst>
        </pc:spChg>
        <pc:spChg chg="add 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27" creationId="{B86FA3CC-FF75-8DD1-5CDA-A5C08BF19E91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38" creationId="{A7A2E858-5449-97D4-4CD3-8EA31DB1E02E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41" creationId="{C0BB05D2-E7FE-EA8B-44EA-59EAD466003F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54" creationId="{C638B41C-3765-D936-A0EA-D2492A9F2529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57" creationId="{2CFE475A-9404-168E-31DE-1344DD4187F1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60" creationId="{A9C38367-B015-E0D5-DA26-ADAA0FC8BC43}"/>
          </ac:spMkLst>
        </pc:spChg>
        <pc:spChg chg="mod">
          <ac:chgData name="Mochammad Irzan" userId="179137ea-2c9c-4136-bf34-44c697e89af7" providerId="ADAL" clId="{D3E01295-58E4-F647-8983-4295325CF598}" dt="2024-01-12T02:32:14.322" v="56" actId="1076"/>
          <ac:spMkLst>
            <pc:docMk/>
            <pc:sldMk cId="1851138274" sldId="2147375031"/>
            <ac:spMk id="63" creationId="{9AC97E55-8399-0A6C-7D91-E0184FEA9978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64" creationId="{972A36FF-984F-5233-1C37-74D0A91C444A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70" creationId="{652C60B2-009F-E9FD-A1F3-B7DEE90DEEDC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73" creationId="{66F3C1C6-F8A3-1333-11B1-B8B491F305D3}"/>
          </ac:spMkLst>
        </pc:spChg>
        <pc:spChg chg="mod">
          <ac:chgData name="Mochammad Irzan" userId="179137ea-2c9c-4136-bf34-44c697e89af7" providerId="ADAL" clId="{D3E01295-58E4-F647-8983-4295325CF598}" dt="2024-01-12T02:32:14.322" v="56" actId="1076"/>
          <ac:spMkLst>
            <pc:docMk/>
            <pc:sldMk cId="1851138274" sldId="2147375031"/>
            <ac:spMk id="76" creationId="{947C16C7-1057-DABB-8F78-E208B59FE67B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77" creationId="{19798F33-EB4C-212A-C0D7-860FEBB6F6B9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80" creationId="{3C386413-24C9-5A30-3191-F07C8BEA6B90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83" creationId="{C17C1B58-BB20-7ABA-60BF-C6FE9D6E3CDE}"/>
          </ac:spMkLst>
        </pc:spChg>
        <pc:spChg chg="mod">
          <ac:chgData name="Mochammad Irzan" userId="179137ea-2c9c-4136-bf34-44c697e89af7" providerId="ADAL" clId="{D3E01295-58E4-F647-8983-4295325CF598}" dt="2024-01-12T02:32:14.322" v="56" actId="1076"/>
          <ac:spMkLst>
            <pc:docMk/>
            <pc:sldMk cId="1851138274" sldId="2147375031"/>
            <ac:spMk id="86" creationId="{71833C5B-C0EA-0C5D-EF9E-516B6BCC213D}"/>
          </ac:spMkLst>
        </pc:spChg>
        <pc:spChg chg="mod">
          <ac:chgData name="Mochammad Irzan" userId="179137ea-2c9c-4136-bf34-44c697e89af7" providerId="ADAL" clId="{D3E01295-58E4-F647-8983-4295325CF598}" dt="2024-01-12T02:32:02.561" v="54" actId="1076"/>
          <ac:spMkLst>
            <pc:docMk/>
            <pc:sldMk cId="1851138274" sldId="2147375031"/>
            <ac:spMk id="87" creationId="{B52659EE-A2FE-245B-1F03-E4ADF23FE0E4}"/>
          </ac:spMkLst>
        </pc:spChg>
        <pc:spChg chg="mod">
          <ac:chgData name="Mochammad Irzan" userId="179137ea-2c9c-4136-bf34-44c697e89af7" providerId="ADAL" clId="{D3E01295-58E4-F647-8983-4295325CF598}" dt="2024-01-24T11:56:33.247" v="748" actId="14100"/>
          <ac:spMkLst>
            <pc:docMk/>
            <pc:sldMk cId="1851138274" sldId="2147375031"/>
            <ac:spMk id="142" creationId="{C8924C72-F4A6-4785-25FE-17E090D5A974}"/>
          </ac:spMkLst>
        </pc:sp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11" creationId="{C20B24E3-F6AA-A891-579B-6DF242B1348D}"/>
          </ac:picMkLst>
        </pc:pic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39" creationId="{6FA4C908-ED1E-71A0-B252-900BFC1A0C3B}"/>
          </ac:picMkLst>
        </pc:pic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44" creationId="{3CA7C3B9-A55D-E085-E471-D8CDF32270D5}"/>
          </ac:picMkLst>
        </pc:pic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55" creationId="{401DAC19-D0A8-820F-6DCF-5AD54DCFDB14}"/>
          </ac:picMkLst>
        </pc:pic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58" creationId="{E947FF4F-339C-4902-8E8B-7001D003858E}"/>
          </ac:picMkLst>
        </pc:pic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61" creationId="{C9D098B3-8094-6911-10EA-C6CA080D1613}"/>
          </ac:picMkLst>
        </pc:pic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68" creationId="{F436224F-B642-6D63-B539-E02F95F2967F}"/>
          </ac:picMkLst>
        </pc:pic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71" creationId="{F3CE2323-35D7-4252-9F1F-89EFB3652651}"/>
          </ac:picMkLst>
        </pc:pic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74" creationId="{3424F51D-DDAA-48CB-932D-0EFD9EA22902}"/>
          </ac:picMkLst>
        </pc:pic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78" creationId="{2BE5FC46-3962-B2CE-B12C-90387B7F4F0C}"/>
          </ac:picMkLst>
        </pc:pic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81" creationId="{EAF8F92B-1464-5327-9A69-1C571B6F5143}"/>
          </ac:picMkLst>
        </pc:picChg>
        <pc:picChg chg="mod">
          <ac:chgData name="Mochammad Irzan" userId="179137ea-2c9c-4136-bf34-44c697e89af7" providerId="ADAL" clId="{D3E01295-58E4-F647-8983-4295325CF598}" dt="2024-01-12T02:32:02.561" v="54" actId="1076"/>
          <ac:picMkLst>
            <pc:docMk/>
            <pc:sldMk cId="1851138274" sldId="2147375031"/>
            <ac:picMk id="84" creationId="{BA31EECE-AA61-7659-67B1-32959CC80103}"/>
          </ac:picMkLst>
        </pc:pic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13" creationId="{1796653F-3349-CEBE-F552-74567B4C3A73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14" creationId="{4419875C-BF7F-67DE-23E8-F38CE338E9A0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17" creationId="{60A45017-4EB6-F2EA-E403-A561014CBB71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20" creationId="{3AD16A5E-EFB0-0A64-1B1C-6BA29F96F006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23" creationId="{A218B687-4DD5-4D39-589C-D446FBA81B17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26" creationId="{0C433997-918F-4AE7-CA78-CF00AF451BAE}"/>
          </ac:cxnSpMkLst>
        </pc:cxnChg>
        <pc:cxnChg chg="add del mod">
          <ac:chgData name="Mochammad Irzan" userId="179137ea-2c9c-4136-bf34-44c697e89af7" providerId="ADAL" clId="{D3E01295-58E4-F647-8983-4295325CF598}" dt="2024-01-12T02:31:15.745" v="26" actId="478"/>
          <ac:cxnSpMkLst>
            <pc:docMk/>
            <pc:sldMk cId="1851138274" sldId="2147375031"/>
            <ac:cxnSpMk id="28" creationId="{62F8173D-B699-DE47-61C0-9E61EE687FA5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29" creationId="{332BB9C5-4C87-69C4-69A3-049312517FF1}"/>
          </ac:cxnSpMkLst>
        </pc:cxnChg>
        <pc:cxnChg chg="add del mod">
          <ac:chgData name="Mochammad Irzan" userId="179137ea-2c9c-4136-bf34-44c697e89af7" providerId="ADAL" clId="{D3E01295-58E4-F647-8983-4295325CF598}" dt="2024-01-12T02:31:17.132" v="27" actId="478"/>
          <ac:cxnSpMkLst>
            <pc:docMk/>
            <pc:sldMk cId="1851138274" sldId="2147375031"/>
            <ac:cxnSpMk id="30" creationId="{9A4D4D74-0A2A-B111-7AF3-B05BE355DC79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32" creationId="{F2948164-0B91-31B2-0AD6-3ECE7F4C2491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35" creationId="{6E595FEB-4006-33DD-02DA-DABA19D03CA4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40" creationId="{0F467495-0E9D-AA1F-63E7-3E89E881BE1B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45" creationId="{0085BA8C-FD01-F840-DB14-DDB34D6A1173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56" creationId="{9E37E7BD-566D-6F22-2F3A-731AA671F908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59" creationId="{8EE44DCE-E0B5-C015-003D-01EB12FB1F03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62" creationId="{91296CF6-DCF3-734E-1A2C-819E65FF1844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69" creationId="{D7F7DAAE-E6B1-7C2A-7A24-C7BA1E07392D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72" creationId="{65F8B5FF-512C-FAB2-379B-7AE35BDBBBC9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75" creationId="{F106592C-B31B-1404-DE50-FD834CF2821D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79" creationId="{65808A9F-7BF5-5AE1-CDC8-A01B8DBB732B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82" creationId="{367F8D9B-D051-FD64-2A51-B83E52D3EE16}"/>
          </ac:cxnSpMkLst>
        </pc:cxnChg>
        <pc:cxnChg chg="mod">
          <ac:chgData name="Mochammad Irzan" userId="179137ea-2c9c-4136-bf34-44c697e89af7" providerId="ADAL" clId="{D3E01295-58E4-F647-8983-4295325CF598}" dt="2024-01-12T02:32:14.322" v="56" actId="1076"/>
          <ac:cxnSpMkLst>
            <pc:docMk/>
            <pc:sldMk cId="1851138274" sldId="2147375031"/>
            <ac:cxnSpMk id="85" creationId="{4EF9F730-3C9E-036F-7AC1-13B5D79D00F6}"/>
          </ac:cxnSpMkLst>
        </pc:cxnChg>
        <pc:cxnChg chg="add del mod">
          <ac:chgData name="Mochammad Irzan" userId="179137ea-2c9c-4136-bf34-44c697e89af7" providerId="ADAL" clId="{D3E01295-58E4-F647-8983-4295325CF598}" dt="2024-01-12T02:31:20.106" v="29" actId="478"/>
          <ac:cxnSpMkLst>
            <pc:docMk/>
            <pc:sldMk cId="1851138274" sldId="2147375031"/>
            <ac:cxnSpMk id="91" creationId="{E9BCE939-48C5-764D-3E6F-A4FE815B26D0}"/>
          </ac:cxnSpMkLst>
        </pc:cxnChg>
        <pc:cxnChg chg="add del mod">
          <ac:chgData name="Mochammad Irzan" userId="179137ea-2c9c-4136-bf34-44c697e89af7" providerId="ADAL" clId="{D3E01295-58E4-F647-8983-4295325CF598}" dt="2024-01-12T02:31:18.692" v="28" actId="478"/>
          <ac:cxnSpMkLst>
            <pc:docMk/>
            <pc:sldMk cId="1851138274" sldId="2147375031"/>
            <ac:cxnSpMk id="94" creationId="{31B63D70-AD02-C836-8547-9D0120820669}"/>
          </ac:cxnSpMkLst>
        </pc:cxnChg>
        <pc:cxnChg chg="mod">
          <ac:chgData name="Mochammad Irzan" userId="179137ea-2c9c-4136-bf34-44c697e89af7" providerId="ADAL" clId="{D3E01295-58E4-F647-8983-4295325CF598}" dt="2024-01-12T02:33:00.346" v="66" actId="1076"/>
          <ac:cxnSpMkLst>
            <pc:docMk/>
            <pc:sldMk cId="1851138274" sldId="2147375031"/>
            <ac:cxnSpMk id="103" creationId="{15A8CFEB-7D33-8CF4-B3D6-9C4197EBD4DF}"/>
          </ac:cxnSpMkLst>
        </pc:cxnChg>
        <pc:cxnChg chg="mod">
          <ac:chgData name="Mochammad Irzan" userId="179137ea-2c9c-4136-bf34-44c697e89af7" providerId="ADAL" clId="{D3E01295-58E4-F647-8983-4295325CF598}" dt="2024-01-12T02:31:47.139" v="53" actId="1076"/>
          <ac:cxnSpMkLst>
            <pc:docMk/>
            <pc:sldMk cId="1851138274" sldId="2147375031"/>
            <ac:cxnSpMk id="105" creationId="{9C63871C-F341-7A4A-559A-EDBEA0932B2D}"/>
          </ac:cxnSpMkLst>
        </pc:cxnChg>
        <pc:cxnChg chg="add mod">
          <ac:chgData name="Mochammad Irzan" userId="179137ea-2c9c-4136-bf34-44c697e89af7" providerId="ADAL" clId="{D3E01295-58E4-F647-8983-4295325CF598}" dt="2024-01-12T02:33:00.346" v="66" actId="1076"/>
          <ac:cxnSpMkLst>
            <pc:docMk/>
            <pc:sldMk cId="1851138274" sldId="2147375031"/>
            <ac:cxnSpMk id="110" creationId="{7391605B-27AD-F4F2-7973-0335BE01FF0A}"/>
          </ac:cxnSpMkLst>
        </pc:cxnChg>
        <pc:cxnChg chg="add mod">
          <ac:chgData name="Mochammad Irzan" userId="179137ea-2c9c-4136-bf34-44c697e89af7" providerId="ADAL" clId="{D3E01295-58E4-F647-8983-4295325CF598}" dt="2024-01-12T02:32:33.366" v="62" actId="14100"/>
          <ac:cxnSpMkLst>
            <pc:docMk/>
            <pc:sldMk cId="1851138274" sldId="2147375031"/>
            <ac:cxnSpMk id="114" creationId="{F44DABD9-E421-0068-3093-E2630E06D5DD}"/>
          </ac:cxnSpMkLst>
        </pc:cxnChg>
        <pc:cxnChg chg="add mod">
          <ac:chgData name="Mochammad Irzan" userId="179137ea-2c9c-4136-bf34-44c697e89af7" providerId="ADAL" clId="{D3E01295-58E4-F647-8983-4295325CF598}" dt="2024-01-12T02:33:00.346" v="66" actId="1076"/>
          <ac:cxnSpMkLst>
            <pc:docMk/>
            <pc:sldMk cId="1851138274" sldId="2147375031"/>
            <ac:cxnSpMk id="117" creationId="{E121D6B0-0A5E-9243-9E01-2D6464E37FAC}"/>
          </ac:cxnSpMkLst>
        </pc:cxnChg>
        <pc:cxnChg chg="mod">
          <ac:chgData name="Mochammad Irzan" userId="179137ea-2c9c-4136-bf34-44c697e89af7" providerId="ADAL" clId="{D3E01295-58E4-F647-8983-4295325CF598}" dt="2024-01-12T02:33:00.346" v="66" actId="1076"/>
          <ac:cxnSpMkLst>
            <pc:docMk/>
            <pc:sldMk cId="1851138274" sldId="2147375031"/>
            <ac:cxnSpMk id="126" creationId="{3F81BE77-5ECA-50C4-2805-D67F463D13E4}"/>
          </ac:cxnSpMkLst>
        </pc:cxnChg>
        <pc:cxnChg chg="mod">
          <ac:chgData name="Mochammad Irzan" userId="179137ea-2c9c-4136-bf34-44c697e89af7" providerId="ADAL" clId="{D3E01295-58E4-F647-8983-4295325CF598}" dt="2024-01-12T02:31:47.139" v="53" actId="1076"/>
          <ac:cxnSpMkLst>
            <pc:docMk/>
            <pc:sldMk cId="1851138274" sldId="2147375031"/>
            <ac:cxnSpMk id="129" creationId="{B0848AFB-CC45-524E-DA95-B5FA0BD8DB72}"/>
          </ac:cxnSpMkLst>
        </pc:cxnChg>
        <pc:cxnChg chg="add mod">
          <ac:chgData name="Mochammad Irzan" userId="179137ea-2c9c-4136-bf34-44c697e89af7" providerId="ADAL" clId="{D3E01295-58E4-F647-8983-4295325CF598}" dt="2024-01-12T02:33:08.435" v="69" actId="14100"/>
          <ac:cxnSpMkLst>
            <pc:docMk/>
            <pc:sldMk cId="1851138274" sldId="2147375031"/>
            <ac:cxnSpMk id="137" creationId="{D69A5C32-216F-1811-0161-8CEF6C396620}"/>
          </ac:cxnSpMkLst>
        </pc:cxnChg>
      </pc:sldChg>
      <pc:sldChg chg="modSp mod">
        <pc:chgData name="Mochammad Irzan" userId="179137ea-2c9c-4136-bf34-44c697e89af7" providerId="ADAL" clId="{D3E01295-58E4-F647-8983-4295325CF598}" dt="2024-01-12T13:35:20.075" v="317" actId="20577"/>
        <pc:sldMkLst>
          <pc:docMk/>
          <pc:sldMk cId="688466524" sldId="2147375032"/>
        </pc:sldMkLst>
        <pc:spChg chg="mod">
          <ac:chgData name="Mochammad Irzan" userId="179137ea-2c9c-4136-bf34-44c697e89af7" providerId="ADAL" clId="{D3E01295-58E4-F647-8983-4295325CF598}" dt="2024-01-12T13:35:20.075" v="317" actId="20577"/>
          <ac:spMkLst>
            <pc:docMk/>
            <pc:sldMk cId="688466524" sldId="2147375032"/>
            <ac:spMk id="3" creationId="{2AB391FE-735F-185D-994F-9FC633E4412A}"/>
          </ac:spMkLst>
        </pc:spChg>
      </pc:sldChg>
      <pc:sldChg chg="modSp mod">
        <pc:chgData name="Mochammad Irzan" userId="179137ea-2c9c-4136-bf34-44c697e89af7" providerId="ADAL" clId="{D3E01295-58E4-F647-8983-4295325CF598}" dt="2024-01-12T13:35:10.399" v="294" actId="20577"/>
        <pc:sldMkLst>
          <pc:docMk/>
          <pc:sldMk cId="696268783" sldId="2147375038"/>
        </pc:sldMkLst>
        <pc:spChg chg="mod">
          <ac:chgData name="Mochammad Irzan" userId="179137ea-2c9c-4136-bf34-44c697e89af7" providerId="ADAL" clId="{D3E01295-58E4-F647-8983-4295325CF598}" dt="2024-01-12T13:35:10.399" v="294" actId="20577"/>
          <ac:spMkLst>
            <pc:docMk/>
            <pc:sldMk cId="696268783" sldId="2147375038"/>
            <ac:spMk id="3" creationId="{D7B45DF5-5A0C-750F-4AC4-C81E8A302202}"/>
          </ac:spMkLst>
        </pc:spChg>
      </pc:sldChg>
      <pc:sldChg chg="modSp mod">
        <pc:chgData name="Mochammad Irzan" userId="179137ea-2c9c-4136-bf34-44c697e89af7" providerId="ADAL" clId="{D3E01295-58E4-F647-8983-4295325CF598}" dt="2024-01-12T14:11:00.848" v="324" actId="20577"/>
        <pc:sldMkLst>
          <pc:docMk/>
          <pc:sldMk cId="2990078654" sldId="2147375039"/>
        </pc:sldMkLst>
        <pc:graphicFrameChg chg="modGraphic">
          <ac:chgData name="Mochammad Irzan" userId="179137ea-2c9c-4136-bf34-44c697e89af7" providerId="ADAL" clId="{D3E01295-58E4-F647-8983-4295325CF598}" dt="2024-01-12T14:11:00.848" v="324" actId="20577"/>
          <ac:graphicFrameMkLst>
            <pc:docMk/>
            <pc:sldMk cId="2990078654" sldId="2147375039"/>
            <ac:graphicFrameMk id="4" creationId="{C594B7F9-43EA-5DE0-2D3F-1178867A6DB3}"/>
          </ac:graphicFrameMkLst>
        </pc:graphicFrameChg>
      </pc:sldChg>
      <pc:sldChg chg="modSp mod">
        <pc:chgData name="Mochammad Irzan" userId="179137ea-2c9c-4136-bf34-44c697e89af7" providerId="ADAL" clId="{D3E01295-58E4-F647-8983-4295325CF598}" dt="2024-01-12T02:30:03.955" v="10" actId="20577"/>
        <pc:sldMkLst>
          <pc:docMk/>
          <pc:sldMk cId="2575025741" sldId="2147375040"/>
        </pc:sldMkLst>
        <pc:spChg chg="mod">
          <ac:chgData name="Mochammad Irzan" userId="179137ea-2c9c-4136-bf34-44c697e89af7" providerId="ADAL" clId="{D3E01295-58E4-F647-8983-4295325CF598}" dt="2024-01-12T02:30:03.955" v="10" actId="20577"/>
          <ac:spMkLst>
            <pc:docMk/>
            <pc:sldMk cId="2575025741" sldId="2147375040"/>
            <ac:spMk id="8" creationId="{C7F17681-819D-1AE5-C9D5-D292386CDAC1}"/>
          </ac:spMkLst>
        </pc:spChg>
      </pc:sldChg>
      <pc:sldChg chg="addSp modSp mod">
        <pc:chgData name="Mochammad Irzan" userId="179137ea-2c9c-4136-bf34-44c697e89af7" providerId="ADAL" clId="{D3E01295-58E4-F647-8983-4295325CF598}" dt="2024-01-12T02:36:05.413" v="172" actId="20577"/>
        <pc:sldMkLst>
          <pc:docMk/>
          <pc:sldMk cId="2022881714" sldId="2147375041"/>
        </pc:sldMkLst>
        <pc:graphicFrameChg chg="mod modGraphic">
          <ac:chgData name="Mochammad Irzan" userId="179137ea-2c9c-4136-bf34-44c697e89af7" providerId="ADAL" clId="{D3E01295-58E4-F647-8983-4295325CF598}" dt="2024-01-12T02:36:05.413" v="172" actId="20577"/>
          <ac:graphicFrameMkLst>
            <pc:docMk/>
            <pc:sldMk cId="2022881714" sldId="2147375041"/>
            <ac:graphicFrameMk id="3" creationId="{30671C37-A303-B706-5B65-8A09855AC199}"/>
          </ac:graphicFrameMkLst>
        </pc:graphicFrameChg>
        <pc:cxnChg chg="add mod">
          <ac:chgData name="Mochammad Irzan" userId="179137ea-2c9c-4136-bf34-44c697e89af7" providerId="ADAL" clId="{D3E01295-58E4-F647-8983-4295325CF598}" dt="2024-01-12T02:34:58.430" v="149"/>
          <ac:cxnSpMkLst>
            <pc:docMk/>
            <pc:sldMk cId="2022881714" sldId="2147375041"/>
            <ac:cxnSpMk id="4" creationId="{857274D6-D8AD-6373-683A-C8F72F4DC1D2}"/>
          </ac:cxnSpMkLst>
        </pc:cxnChg>
      </pc:sldChg>
      <pc:sldChg chg="modSp mod">
        <pc:chgData name="Mochammad Irzan" userId="179137ea-2c9c-4136-bf34-44c697e89af7" providerId="ADAL" clId="{D3E01295-58E4-F647-8983-4295325CF598}" dt="2024-01-12T13:20:21.284" v="264" actId="20577"/>
        <pc:sldMkLst>
          <pc:docMk/>
          <pc:sldMk cId="935387422" sldId="2147375042"/>
        </pc:sldMkLst>
        <pc:graphicFrameChg chg="modGraphic">
          <ac:chgData name="Mochammad Irzan" userId="179137ea-2c9c-4136-bf34-44c697e89af7" providerId="ADAL" clId="{D3E01295-58E4-F647-8983-4295325CF598}" dt="2024-01-12T02:37:29.620" v="220" actId="20577"/>
          <ac:graphicFrameMkLst>
            <pc:docMk/>
            <pc:sldMk cId="935387422" sldId="2147375042"/>
            <ac:graphicFrameMk id="3" creationId="{30671C37-A303-B706-5B65-8A09855AC199}"/>
          </ac:graphicFrameMkLst>
        </pc:graphicFrameChg>
        <pc:graphicFrameChg chg="modGraphic">
          <ac:chgData name="Mochammad Irzan" userId="179137ea-2c9c-4136-bf34-44c697e89af7" providerId="ADAL" clId="{D3E01295-58E4-F647-8983-4295325CF598}" dt="2024-01-12T13:20:21.284" v="264" actId="20577"/>
          <ac:graphicFrameMkLst>
            <pc:docMk/>
            <pc:sldMk cId="935387422" sldId="2147375042"/>
            <ac:graphicFrameMk id="4" creationId="{0B02E995-011B-951D-5571-1BEF0489F1E2}"/>
          </ac:graphicFrameMkLst>
        </pc:graphicFrameChg>
      </pc:sldChg>
      <pc:sldChg chg="modSp mod">
        <pc:chgData name="Mochammad Irzan" userId="179137ea-2c9c-4136-bf34-44c697e89af7" providerId="ADAL" clId="{D3E01295-58E4-F647-8983-4295325CF598}" dt="2024-01-12T13:20:56.157" v="276" actId="20577"/>
        <pc:sldMkLst>
          <pc:docMk/>
          <pc:sldMk cId="2038533983" sldId="2147375045"/>
        </pc:sldMkLst>
        <pc:spChg chg="mod">
          <ac:chgData name="Mochammad Irzan" userId="179137ea-2c9c-4136-bf34-44c697e89af7" providerId="ADAL" clId="{D3E01295-58E4-F647-8983-4295325CF598}" dt="2024-01-12T13:20:56.157" v="276" actId="20577"/>
          <ac:spMkLst>
            <pc:docMk/>
            <pc:sldMk cId="2038533983" sldId="2147375045"/>
            <ac:spMk id="13" creationId="{45DBBE3D-8484-35F8-3399-CF340DFF90E4}"/>
          </ac:spMkLst>
        </pc:spChg>
      </pc:sldChg>
      <pc:sldChg chg="modSp new mod">
        <pc:chgData name="Mochammad Irzan" userId="179137ea-2c9c-4136-bf34-44c697e89af7" providerId="ADAL" clId="{D3E01295-58E4-F647-8983-4295325CF598}" dt="2024-01-19T02:14:17.802" v="591" actId="20577"/>
        <pc:sldMkLst>
          <pc:docMk/>
          <pc:sldMk cId="1039715236" sldId="2147375046"/>
        </pc:sldMkLst>
        <pc:spChg chg="mod">
          <ac:chgData name="Mochammad Irzan" userId="179137ea-2c9c-4136-bf34-44c697e89af7" providerId="ADAL" clId="{D3E01295-58E4-F647-8983-4295325CF598}" dt="2024-01-19T02:10:03.606" v="376" actId="20577"/>
          <ac:spMkLst>
            <pc:docMk/>
            <pc:sldMk cId="1039715236" sldId="2147375046"/>
            <ac:spMk id="2" creationId="{61EAE5BE-ECBE-6BD5-8EB2-5A176956E02B}"/>
          </ac:spMkLst>
        </pc:spChg>
        <pc:spChg chg="mod">
          <ac:chgData name="Mochammad Irzan" userId="179137ea-2c9c-4136-bf34-44c697e89af7" providerId="ADAL" clId="{D3E01295-58E4-F647-8983-4295325CF598}" dt="2024-01-19T02:14:17.802" v="591" actId="20577"/>
          <ac:spMkLst>
            <pc:docMk/>
            <pc:sldMk cId="1039715236" sldId="2147375046"/>
            <ac:spMk id="3" creationId="{5E588FC0-86BF-FDFB-2339-4F1C868B7D67}"/>
          </ac:spMkLst>
        </pc:spChg>
      </pc:sldChg>
      <pc:sldChg chg="addSp modSp new mod modClrScheme chgLayout">
        <pc:chgData name="Mochammad Irzan" userId="179137ea-2c9c-4136-bf34-44c697e89af7" providerId="ADAL" clId="{D3E01295-58E4-F647-8983-4295325CF598}" dt="2024-01-19T02:15:35.884" v="722" actId="20577"/>
        <pc:sldMkLst>
          <pc:docMk/>
          <pc:sldMk cId="2483299384" sldId="2147375047"/>
        </pc:sldMkLst>
        <pc:spChg chg="mod ord">
          <ac:chgData name="Mochammad Irzan" userId="179137ea-2c9c-4136-bf34-44c697e89af7" providerId="ADAL" clId="{D3E01295-58E4-F647-8983-4295325CF598}" dt="2024-01-19T02:11:40.755" v="457" actId="700"/>
          <ac:spMkLst>
            <pc:docMk/>
            <pc:sldMk cId="2483299384" sldId="2147375047"/>
            <ac:spMk id="2" creationId="{EA9C790D-2355-8D9A-9774-3D97B8033F50}"/>
          </ac:spMkLst>
        </pc:spChg>
        <pc:spChg chg="add mod ord">
          <ac:chgData name="Mochammad Irzan" userId="179137ea-2c9c-4136-bf34-44c697e89af7" providerId="ADAL" clId="{D3E01295-58E4-F647-8983-4295325CF598}" dt="2024-01-19T02:15:35.884" v="722" actId="20577"/>
          <ac:spMkLst>
            <pc:docMk/>
            <pc:sldMk cId="2483299384" sldId="2147375047"/>
            <ac:spMk id="3" creationId="{F5AE29D3-74B5-4EA1-28A1-CE32364B0D8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F0921-05A0-40ED-8849-8C4A18CCAE62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A7B0C-41F4-4FE7-8DA5-6ED59D6F4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299E1-1B00-2A3E-9814-4A04D8679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743" b="1743"/>
          <a:stretch/>
        </p:blipFill>
        <p:spPr>
          <a:xfrm>
            <a:off x="2" y="0"/>
            <a:ext cx="12191996" cy="4633357"/>
          </a:xfrm>
          <a:prstGeom prst="rect">
            <a:avLst/>
          </a:prstGeom>
          <a:solidFill>
            <a:srgbClr val="7CA631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145030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8E6A9AD-3B19-4963-A7B3-76AF4E31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023"/>
          <a:stretch/>
        </p:blipFill>
        <p:spPr>
          <a:xfrm>
            <a:off x="-1" y="0"/>
            <a:ext cx="5317357" cy="68659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8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6DD00-9F18-B766-8854-799B7902C37D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D4BA924-2F39-360C-2EBA-D5A94DE56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57B4F62-EF21-23CD-797F-AE4006DEB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D85E560-04B5-D837-745A-523BAAC90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7EB31ED-DAE8-FF44-B4EB-DC15DD08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D6FC86AF-B550-0C1C-BD5E-88E437DC88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B8A2B796-0D1A-7516-186E-4956EC035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2AD929DF-13AE-5217-CB07-EA174C523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01011400-59A7-E2F1-C6FC-62E8784A4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D7BA7399-8B81-CC00-6823-91B3B1B64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23B644F8-F6ED-0A73-36B0-A7A53F0A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28402646-1E98-9D34-4C4B-7D708450E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9F5D1860-0EE8-256C-92CF-245E45028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3EF424A-1EA4-A99F-DC8D-778051C3A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7A73D062-CE5E-A95F-91BD-249BE8C1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C2A253E8-DED1-5D81-AFCB-8BBAEE0B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5151EDF1-6FCA-07C4-56E2-F8100ABE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01C0A257-FF3D-FC2D-E7B4-C56D0B7A1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066786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80"/>
          <a:stretch/>
        </p:blipFill>
        <p:spPr>
          <a:xfrm>
            <a:off x="0" y="-1"/>
            <a:ext cx="5214185" cy="6869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E8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204B1D-9B45-F830-E483-65E706E1FD0A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B99E0D2-23E0-B1F0-288B-5D7E02D09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F3993D0-FADB-D679-699E-AE7E15123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F55CB448-8F53-DCD0-D10E-49B1DB59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C431561-0389-AF03-32AA-233569F5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AAF0F36-DF8F-7F9B-4FB0-280CC1DCD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BD65A3E-04E8-134C-A663-FC183CC88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3EAA43C2-CA0C-0600-FE19-606F59E1D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71DD2F3-CA54-B1C3-FD67-70AFD1B2F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39C471A4-585C-82C9-92B4-C34A2B5A8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D15B4C0-1416-3891-7FFB-393019EF5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4EC0437-2CAC-F5B4-06FB-1BCA3037A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4E401780-967E-3BCC-EFEF-3ED017230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C0FC5E93-04AA-CA58-816B-02971587D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34D7F6F1-32BF-2115-17A5-934D45B3E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96A82D9C-6386-A7DB-D933-D3C2F18D2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9A129CA3-F55F-01CB-6C58-5F30AE4CA7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E5FC522-473F-47C1-00DA-965CBE457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4722048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8E6A9AD-3B19-4963-A7B3-76AF4E31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019"/>
          <a:stretch/>
        </p:blipFill>
        <p:spPr>
          <a:xfrm>
            <a:off x="0" y="0"/>
            <a:ext cx="5573171" cy="68650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9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0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lnSpc>
                <a:spcPct val="100000"/>
              </a:lnSpc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AD33F7-5DB7-057C-01A9-75D817DDDF3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F13FDC5B-67E2-B15B-39A5-1CE61617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965C59E-4CA5-0566-06C1-AB20A7466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B0BBC90-FE99-60DA-BA0A-337131287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F9C75AC6-E902-3F33-1911-0158AAE3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33C506C-7F32-3FBA-B3BE-42A5819136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21C27E6D-DBE3-45E0-436F-5BB7342E98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FE2A44AA-455A-EFBE-E237-0CA741996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0E91D08A-32F9-70F7-3037-42CE311D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FB9D87F4-53FD-4A40-F4BE-967A78F2F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29E0C60A-570D-2453-9F12-D82CAD005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52D581FB-BD46-5C46-48A7-2731A1B86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1D54BB28-B30E-BF5F-6A56-E6EB3462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20EEAA5D-6BC9-D720-81B0-FAFEE8062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8E1F5ABD-CF59-8CFF-DBEF-76CA1F7B5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E12EAD45-4F50-D5CE-3FBF-FD05B5D2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31468949-69C2-9652-8CA0-A170EF95E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5A63C469-2D40-506D-E8C8-546ADB80B3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269085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91"/>
          <a:stretch/>
        </p:blipFill>
        <p:spPr>
          <a:xfrm>
            <a:off x="0" y="1"/>
            <a:ext cx="5358064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48452-3DFB-9FF4-D091-34343B006C0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A8F01A6-ECDB-E987-B169-B562B7EF9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02DFAC5-11FF-B519-8E60-DDEB9C499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E91EAC7-3A6B-646F-9438-30995273F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57DB2C61-8C65-4FAA-9F41-A56E719BB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B5461D19-6937-4A81-389E-0CFB9838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1681FC21-EC49-C097-F5E1-9A33E28C4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5D24F9A-DAE4-5AD8-CBE4-B4A1855C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15E37AD-9CD7-49FC-7E5F-88702D3C5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C53F9BC0-551C-3A40-B439-14D318A5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EEC20EF0-5290-B7C4-015A-F394C3AAF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A37C44F-D1F1-45CE-E14B-29009D9DE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B070E546-7C88-BD2B-F13A-FCCF73B36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1D6D0395-4AC7-1210-6B90-6A735D7E56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8C655B43-1D7D-D238-5A0F-143D48595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1670D21B-58AA-64B8-F17F-3A119C2B4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F5E98724-FB25-30B0-499C-C6C6DED39D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F3902AFA-0115-EBD9-E24F-502BC8A13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698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760"/>
          <a:stretch/>
        </p:blipFill>
        <p:spPr>
          <a:xfrm>
            <a:off x="0" y="1"/>
            <a:ext cx="5975084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D5B927-79A6-916C-FF71-3EB5CB98AD7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72530D5-8B8B-0C50-2914-E7FBFF1E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47E3C46-29A1-1945-2D55-7C1172D3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D9B5837-F395-639E-4DAB-B577AC39B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BCA03D5-6473-A4AA-306C-38192AAB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E481EC1-6B03-6150-136D-26AF245BE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8281AE1-7A7A-17E1-25BE-787A2341D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131C76FC-E757-6A7C-6DD4-1B5C5B2B0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91A70D4-9432-1029-BAE0-8E53AB0CC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E1F79A38-3145-AC23-ECD6-2523EE133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69FDF82-9DF6-98BF-D1D4-9B1035F2A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D45A134-ED88-A09F-8B0B-D2F76602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FB01139D-C92F-0060-EE3F-52926897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0E2C7C1E-8C1D-12F2-CDE9-1A6A3738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D3133A5-1A44-C0DC-0A52-1E4DD17770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51DBBF9F-02C4-E8E6-11CE-69FC7159D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AAA8C621-8302-E703-0427-9A4EBE4DE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A2308A74-9A3D-2DC2-8BBE-0C9B396F92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6633958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6F923C-B62E-0FB0-5FA0-0C36D1FBD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512"/>
          <a:stretch/>
        </p:blipFill>
        <p:spPr>
          <a:xfrm>
            <a:off x="0" y="-7951"/>
            <a:ext cx="5798620" cy="68659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E8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D5B927-79A6-916C-FF71-3EB5CB98AD7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72530D5-8B8B-0C50-2914-E7FBFF1E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47E3C46-29A1-1945-2D55-7C1172D3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D9B5837-F395-639E-4DAB-B577AC39B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BCA03D5-6473-A4AA-306C-38192AAB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E481EC1-6B03-6150-136D-26AF245BE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8281AE1-7A7A-17E1-25BE-787A2341D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131C76FC-E757-6A7C-6DD4-1B5C5B2B0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91A70D4-9432-1029-BAE0-8E53AB0CC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E1F79A38-3145-AC23-ECD6-2523EE133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69FDF82-9DF6-98BF-D1D4-9B1035F2A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D45A134-ED88-A09F-8B0B-D2F76602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FB01139D-C92F-0060-EE3F-52926897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0E2C7C1E-8C1D-12F2-CDE9-1A6A3738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D3133A5-1A44-C0DC-0A52-1E4DD17770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51DBBF9F-02C4-E8E6-11CE-69FC7159D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AAA8C621-8302-E703-0427-9A4EBE4DE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A2308A74-9A3D-2DC2-8BBE-0C9B396F92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7101321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01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E72ABD-7529-456D-97E2-F470CB60CC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4011" y="1198848"/>
            <a:ext cx="11081528" cy="460439"/>
          </a:xfrm>
        </p:spPr>
        <p:txBody>
          <a:bodyPr/>
          <a:lstStyle>
            <a:lvl1pPr marL="0" indent="0">
              <a:buNone/>
              <a:defRPr sz="2200" b="1">
                <a:solidFill>
                  <a:srgbClr val="615F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382674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6D4F13-D3A7-AA72-87F8-F7F1333C62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138" y="1435396"/>
            <a:ext cx="11103676" cy="28921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34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6591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EFF2C-412D-A25B-6258-BC9397522B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6"/>
          </a:xfrm>
          <a:prstGeom prst="rect">
            <a:avLst/>
          </a:prstGeom>
          <a:solidFill>
            <a:srgbClr val="7CA631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3155006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7CA63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02090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A238DF-E2A7-74C6-CED9-CE336D957E56}"/>
              </a:ext>
            </a:extLst>
          </p:cNvPr>
          <p:cNvSpPr/>
          <p:nvPr userDrawn="1"/>
        </p:nvSpPr>
        <p:spPr>
          <a:xfrm>
            <a:off x="0" y="-16114"/>
            <a:ext cx="12191999" cy="6874113"/>
          </a:xfrm>
          <a:prstGeom prst="rect">
            <a:avLst/>
          </a:prstGeom>
          <a:solidFill>
            <a:srgbClr val="00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7200167-83D0-114B-63B1-247A10463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6939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8720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4922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9878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754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D46376-5E77-6D54-C41E-D234C98622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555"/>
            <a:ext cx="12191996" cy="48006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C9AB6-50BF-147F-7678-4BD0AF7CC902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9743ED-96DB-C7FD-926F-B73305FF7367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6871957-C622-E000-36C1-F3D4DE00AB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11" name="Graphic 847">
            <a:extLst>
              <a:ext uri="{FF2B5EF4-FFF2-40B4-BE49-F238E27FC236}">
                <a16:creationId xmlns:a16="http://schemas.microsoft.com/office/drawing/2014/main" id="{9FB77BD5-E8BA-30B9-1A1B-54AA1AE1D0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4C9CE8-8806-F7AA-16DD-56FE722B393F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330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C8B9B6-CB34-CE47-D79C-56A815DF2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11F255-E4CA-3C8D-E2D4-834335476417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7D7E6-5ED7-12E2-ADD8-792FB2DEFA49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8211BE-0334-DB78-B35A-DB8D1946FA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5" name="Graphic 847">
            <a:extLst>
              <a:ext uri="{FF2B5EF4-FFF2-40B4-BE49-F238E27FC236}">
                <a16:creationId xmlns:a16="http://schemas.microsoft.com/office/drawing/2014/main" id="{B1F96A93-8F25-B7AE-14BF-DAF885018E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09DFB5-2EDB-658F-F1E1-007F3B2037DB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01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C179B2-F64C-BC8D-5A11-7477C077F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EBB361-531D-884A-A861-86785326293A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AE5387-2085-3BAC-1D7E-D052CF736242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C0E8C3D-94C9-2530-1C80-0F4A47DA84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5" name="Graphic 847">
            <a:extLst>
              <a:ext uri="{FF2B5EF4-FFF2-40B4-BE49-F238E27FC236}">
                <a16:creationId xmlns:a16="http://schemas.microsoft.com/office/drawing/2014/main" id="{DDE09E7E-9C57-409C-D852-D5ED34F9A2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31D6ED-633B-4337-DDD3-9C514FDDD5AA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5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29011-6649-3B46-EF8F-DE67B89EC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64434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45EDE-F875-317D-96E7-78CF05FA3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9254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7C44A-1C7E-6D17-B773-B58713F154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38193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18C7A-9363-431A-CDD5-0F39F56AA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" y="0"/>
            <a:ext cx="12191993" cy="48017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15839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F5D99-222D-4743-EB2F-9847A5C049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1" b="4081"/>
          <a:stretch/>
        </p:blipFill>
        <p:spPr>
          <a:xfrm>
            <a:off x="4" y="0"/>
            <a:ext cx="12191991" cy="44099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99566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975"/>
            <a:ext cx="64008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6B9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949450"/>
            <a:ext cx="6051550" cy="1989153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3600" b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28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0B2105-46CF-5E24-6F89-36ADE5703FDA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856D60F5-A05E-FE01-4539-6B27252FC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461D9C57-D6F1-0E4D-918A-0F056CA3B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97C55ED-3B95-13FD-BF10-79DFEB045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1FC5C00B-7787-3D7F-340F-09FFFB965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6D7F3D2-FB41-4DFE-7412-154AF2778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7E8CE8A-E613-CC09-AE59-BE99F6C44A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01B25236-72C8-3578-04E1-99DA4CAA5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755D2817-EC34-6082-0AC9-F138EF72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815D03AB-24B1-EAE7-0621-0410EFAB6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0B311742-55FB-906C-3FE5-7CFF45AFD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F2791062-A25E-2C9C-3D34-63CE2C55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21F01282-C11F-31B7-7B9A-E7CD95BB3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218D972-E431-71DF-D15B-B18868C19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238A70F7-9FC3-C1E9-42EC-B546EE137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252A0DD4-A756-E271-B5A6-92567D8CC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75A78E7-AFF5-893B-E96B-3B322DAE4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3EC23DD0-0CF3-4FB4-BF56-9A750367C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4202489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F09E429-F737-B056-E57D-85A800A9B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287"/>
          <a:stretch/>
        </p:blipFill>
        <p:spPr>
          <a:xfrm>
            <a:off x="-1" y="1"/>
            <a:ext cx="523022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F1E5B0-69CC-4C6D-AC49-9A837EEAFDF2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D1960B3-317F-8575-CE16-3F4E4E8B9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C149F380-5410-E021-BF27-018946769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A051BD3F-2B09-4A81-05DF-6724CC1A1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0BD80EB8-8FF9-458A-DF26-4F18613A9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1F654F55-E0D0-5094-74C0-61FC34977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2E2805B-BA15-02E5-4205-B019FAE94F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217BD289-4C6C-36C0-7421-E2AABF902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50D33DF-4AD9-F50A-A714-D751B825C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6FAC1F37-A892-24D7-DE3B-72EBA6591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34AD4FF6-6CEA-8518-BC23-CD0D9BAD7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04556F97-1866-7DB8-F4CD-D1FFD7782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DF0CBC16-A55C-9EC2-8542-887E55777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39984621-53DE-1823-1D5A-835806F22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E4308D77-B26C-8DB1-C274-6BFA492BE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C58AB3E5-3016-893D-262A-7CF6E577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4AC637AF-00BF-CB70-C692-C65394651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28EEB2BA-1B9D-01E3-3647-A755C40C7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D443E9B-EB5A-5FCC-040D-419607455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949450"/>
            <a:ext cx="6051550" cy="2033374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3600" b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28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29919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7740587-8E63-4DFE-9AF5-EE9B927E84A9}"/>
              </a:ext>
            </a:extLst>
          </p:cNvPr>
          <p:cNvSpPr/>
          <p:nvPr/>
        </p:nvSpPr>
        <p:spPr>
          <a:xfrm>
            <a:off x="0" y="0"/>
            <a:ext cx="12192000" cy="108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0" tIns="60951" rIns="121900" bIns="60951" rtlCol="0" anchor="ctr"/>
          <a:lstStyle/>
          <a:p>
            <a:pPr algn="ctr"/>
            <a:endParaRPr lang="en-US" sz="1867">
              <a:latin typeface="Arial"/>
              <a:cs typeface="Arial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9BD9F-EB35-416C-A36A-048D2DF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11" y="125771"/>
            <a:ext cx="11071242" cy="106405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B1A5-CCD1-4F18-B737-A7EC38F8D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391" y="1450975"/>
            <a:ext cx="11068861" cy="28389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26C65-5E9D-4B0D-AC12-4EBEC46EDCDE}"/>
              </a:ext>
            </a:extLst>
          </p:cNvPr>
          <p:cNvSpPr txBox="1"/>
          <p:nvPr/>
        </p:nvSpPr>
        <p:spPr>
          <a:xfrm>
            <a:off x="603497" y="6670004"/>
            <a:ext cx="1080759" cy="8310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rPr>
              <a:t>© 2023 Juniper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4EE81-B719-4DC5-9FBB-34AA8A2ABF95}"/>
              </a:ext>
            </a:extLst>
          </p:cNvPr>
          <p:cNvSpPr txBox="1"/>
          <p:nvPr userDrawn="1"/>
        </p:nvSpPr>
        <p:spPr>
          <a:xfrm>
            <a:off x="11475416" y="6576223"/>
            <a:ext cx="28757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fld id="{A9190996-0CE1-4162-A170-BB14DF216BD4}" type="slidenum">
              <a:rPr lang="en-US" sz="600" smtClean="0"/>
              <a:pPr algn="r">
                <a:spcBef>
                  <a:spcPts val="600"/>
                </a:spcBef>
              </a:pPr>
              <a:t>‹#›</a:t>
            </a:fld>
            <a:endParaRPr lang="en-US" sz="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37293A-600C-478E-BF29-CF68A17D82E6}"/>
              </a:ext>
            </a:extLst>
          </p:cNvPr>
          <p:cNvCxnSpPr>
            <a:cxnSpLocks/>
          </p:cNvCxnSpPr>
          <p:nvPr userDrawn="1"/>
        </p:nvCxnSpPr>
        <p:spPr>
          <a:xfrm>
            <a:off x="11452908" y="6517603"/>
            <a:ext cx="0" cy="223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F44693-F829-0153-E9EB-B570AE75DA9B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tx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BCD44A9-D9D9-9664-9B77-F873B28C1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843885B-9B04-0E2D-E334-8FAB83107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CD7D2A2-6012-C226-418B-560F1EE6D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E024927-3783-3610-825A-7A1D18B9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F4402B5-50DA-EAAC-8A53-A031A7376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070E4E3-DDE0-B757-FF81-7C8E43E77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0B4A804-4060-AF13-0722-25CB83041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420134C-CEDF-3BE5-7D2D-40289060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7F3907B-6815-78EC-1A96-FC5C82842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308546A-3199-C90E-482E-708F8F639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FA0F85D1-198C-D685-46D8-0A2209F5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Rectangle 16">
              <a:extLst>
                <a:ext uri="{FF2B5EF4-FFF2-40B4-BE49-F238E27FC236}">
                  <a16:creationId xmlns:a16="http://schemas.microsoft.com/office/drawing/2014/main" id="{294DA41B-4DC2-08B0-F171-5695B0F43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884B2F56-E1DF-6323-5C1F-5EF4C5E6F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285EE1D0-F52B-0BA4-DC3D-08EC5065D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1BFEAD36-64F9-1263-2C73-A17E9280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B4123B9-0FBD-E392-60BC-C9055BFEB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B0A58AF-FE64-80AC-95FE-E013CA54C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" name="MSIPCMContentMarking" descr="{&quot;HashCode&quot;:-290306243,&quot;Placement&quot;:&quot;Footer&quot;,&quot;Top&quot;:523.380066,&quot;Left&quot;:442.3952,&quot;SlideWidth&quot;:960,&quot;SlideHeight&quot;:540}">
            <a:extLst>
              <a:ext uri="{FF2B5EF4-FFF2-40B4-BE49-F238E27FC236}">
                <a16:creationId xmlns:a16="http://schemas.microsoft.com/office/drawing/2014/main" id="{CC67ABBA-0ACE-80CA-0C7D-8822B8B66E4C}"/>
              </a:ext>
            </a:extLst>
          </p:cNvPr>
          <p:cNvSpPr txBox="1"/>
          <p:nvPr userDrawn="1"/>
        </p:nvSpPr>
        <p:spPr>
          <a:xfrm>
            <a:off x="5618419" y="6646927"/>
            <a:ext cx="955162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Juniper Confidential</a:t>
            </a:r>
            <a:endParaRPr lang="en-US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52" r:id="rId8"/>
    <p:sldLayoutId id="2147483773" r:id="rId9"/>
    <p:sldLayoutId id="2147483742" r:id="rId10"/>
    <p:sldLayoutId id="2147483686" r:id="rId11"/>
    <p:sldLayoutId id="2147483737" r:id="rId12"/>
    <p:sldLayoutId id="2147483750" r:id="rId13"/>
    <p:sldLayoutId id="2147483767" r:id="rId14"/>
    <p:sldLayoutId id="2147483776" r:id="rId15"/>
    <p:sldLayoutId id="2147483665" r:id="rId16"/>
    <p:sldLayoutId id="2147483666" r:id="rId17"/>
    <p:sldLayoutId id="2147483768" r:id="rId18"/>
    <p:sldLayoutId id="2147483669" r:id="rId19"/>
    <p:sldLayoutId id="2147483771" r:id="rId20"/>
    <p:sldLayoutId id="2147483756" r:id="rId21"/>
    <p:sldLayoutId id="2147483774" r:id="rId22"/>
    <p:sldLayoutId id="2147483775" r:id="rId23"/>
    <p:sldLayoutId id="2147483751" r:id="rId24"/>
    <p:sldLayoutId id="2147483744" r:id="rId25"/>
    <p:sldLayoutId id="2147483745" r:id="rId26"/>
  </p:sldLayoutIdLst>
  <p:transition>
    <p:fade/>
  </p:transition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b="1" kern="1200" cap="none" baseline="0">
          <a:solidFill>
            <a:schemeClr val="tx1"/>
          </a:solidFill>
          <a:latin typeface="+mn-lt"/>
          <a:ea typeface="Lato Light" panose="020F0302020204030203" pitchFamily="34" charset="0"/>
          <a:cs typeface="Lato Light" panose="020F0302020204030203" pitchFamily="34" charset="0"/>
        </a:defRPr>
      </a:lvl1pPr>
    </p:titleStyle>
    <p:bodyStyle>
      <a:lvl1pPr marL="173038" indent="-173038" algn="l" defTabSz="914377" rtl="0" eaLnBrk="1" latinLnBrk="0" hangingPunct="1">
        <a:lnSpc>
          <a:spcPct val="11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73038" algn="l" defTabSz="914377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195263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17145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>
          <p15:clr>
            <a:srgbClr val="F26B43"/>
          </p15:clr>
        </p15:guide>
        <p15:guide id="6">
          <p15:clr>
            <a:srgbClr val="F26B43"/>
          </p15:clr>
        </p15:guide>
        <p15:guide id="7" pos="7680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CCFA8D-B272-AF99-1257-1BD190359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A178C0-4C2E-225F-A9C2-C634369D0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Campus Fabric Demo using mist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6CFB6-79D4-60AC-0F3E-76189107D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Mochammad</a:t>
            </a:r>
            <a:r>
              <a:rPr lang="en-US" dirty="0"/>
              <a:t> </a:t>
            </a:r>
            <a:r>
              <a:rPr lang="en-US" dirty="0" err="1"/>
              <a:t>Irzan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1763002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7686-FCD5-445D-7C2E-12761126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Wired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96299-C41D-D8EE-E911-9AB0D47BE0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port profiles for network vlan101 and vlan102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port using port profile created on previous step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static </a:t>
            </a:r>
            <a:r>
              <a:rPr lang="en-US" dirty="0" err="1"/>
              <a:t>ip</a:t>
            </a:r>
            <a:r>
              <a:rPr lang="en-US" dirty="0"/>
              <a:t> address on wired client and test connectivity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94B7F9-43EA-5DE0-2D3F-1178867A6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540779"/>
              </p:ext>
            </p:extLst>
          </p:nvPr>
        </p:nvGraphicFramePr>
        <p:xfrm>
          <a:off x="604011" y="300566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794700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802597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232669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41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Wired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03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71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8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13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191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34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51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782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0786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AE5BE-ECBE-6BD5-8EB2-5A176956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Symmetric IRB with EVPN type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88FC0-86BF-FDFB-2339-4F1C868B7D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Set additional CLI commands on access switches</a:t>
            </a:r>
          </a:p>
          <a:p>
            <a:pPr marL="346075" lvl="1" indent="0">
              <a:buNone/>
            </a:pPr>
            <a:r>
              <a:rPr lang="en-US" dirty="0"/>
              <a:t>set routing-instances &lt;VRF&gt; protocols </a:t>
            </a:r>
            <a:r>
              <a:rPr lang="en-US" dirty="0" err="1"/>
              <a:t>evpn</a:t>
            </a:r>
            <a:r>
              <a:rPr lang="en-US" dirty="0"/>
              <a:t> </a:t>
            </a:r>
            <a:r>
              <a:rPr lang="en-US" dirty="0" err="1"/>
              <a:t>irb</a:t>
            </a:r>
            <a:r>
              <a:rPr lang="en-US" dirty="0"/>
              <a:t>-symmetric-routing </a:t>
            </a:r>
            <a:r>
              <a:rPr lang="en-US" dirty="0" err="1"/>
              <a:t>vni</a:t>
            </a:r>
            <a:r>
              <a:rPr lang="en-US" dirty="0"/>
              <a:t> &lt;</a:t>
            </a:r>
            <a:r>
              <a:rPr lang="en-US" dirty="0" err="1"/>
              <a:t>vni_id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97152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4C6C-52D4-70A9-4435-1ED40122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external gateway for VRF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77325F-5C62-050C-5698-5353BF568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8760"/>
              </p:ext>
            </p:extLst>
          </p:nvPr>
        </p:nvGraphicFramePr>
        <p:xfrm>
          <a:off x="604011" y="1899624"/>
          <a:ext cx="96577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1768103">
                  <a:extLst>
                    <a:ext uri="{9D8B030D-6E8A-4147-A177-3AD203B41FA5}">
                      <a16:colId xmlns:a16="http://schemas.microsoft.com/office/drawing/2014/main" val="3252283873"/>
                    </a:ext>
                  </a:extLst>
                </a:gridCol>
                <a:gridCol w="2118327">
                  <a:extLst>
                    <a:ext uri="{9D8B030D-6E8A-4147-A177-3AD203B41FA5}">
                      <a16:colId xmlns:a16="http://schemas.microsoft.com/office/drawing/2014/main" val="2687100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192.168.31.1/31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192.168.31.3/31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1FE9EA-6A9E-5CD9-A162-7B9B091DE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818933"/>
              </p:ext>
            </p:extLst>
          </p:nvPr>
        </p:nvGraphicFramePr>
        <p:xfrm>
          <a:off x="604011" y="3429000"/>
          <a:ext cx="59482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0556">
                  <a:extLst>
                    <a:ext uri="{9D8B030D-6E8A-4147-A177-3AD203B41FA5}">
                      <a16:colId xmlns:a16="http://schemas.microsoft.com/office/drawing/2014/main" val="1101591982"/>
                    </a:ext>
                  </a:extLst>
                </a:gridCol>
                <a:gridCol w="3127664">
                  <a:extLst>
                    <a:ext uri="{9D8B030D-6E8A-4147-A177-3AD203B41FA5}">
                      <a16:colId xmlns:a16="http://schemas.microsoft.com/office/drawing/2014/main" val="3724947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82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 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0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core1/core2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699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7537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4C6C-52D4-70A9-4435-1ED40122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external gateway for underlay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77325F-5C62-050C-5698-5353BF568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55914"/>
              </p:ext>
            </p:extLst>
          </p:nvPr>
        </p:nvGraphicFramePr>
        <p:xfrm>
          <a:off x="604011" y="1899624"/>
          <a:ext cx="788967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2118327">
                  <a:extLst>
                    <a:ext uri="{9D8B030D-6E8A-4147-A177-3AD203B41FA5}">
                      <a16:colId xmlns:a16="http://schemas.microsoft.com/office/drawing/2014/main" val="2687100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172.16.101.1/31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172.16.101.3/31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03099B-4227-ED4D-D12E-5B631A0E1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646072"/>
              </p:ext>
            </p:extLst>
          </p:nvPr>
        </p:nvGraphicFramePr>
        <p:xfrm>
          <a:off x="604011" y="3351106"/>
          <a:ext cx="69425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2118327">
                  <a:extLst>
                    <a:ext uri="{9D8B030D-6E8A-4147-A177-3AD203B41FA5}">
                      <a16:colId xmlns:a16="http://schemas.microsoft.com/office/drawing/2014/main" val="2687100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752EA9-E156-9E69-FA0A-A5E080ADE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955412"/>
              </p:ext>
            </p:extLst>
          </p:nvPr>
        </p:nvGraphicFramePr>
        <p:xfrm>
          <a:off x="604010" y="4566624"/>
          <a:ext cx="694252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2118327">
                  <a:extLst>
                    <a:ext uri="{9D8B030D-6E8A-4147-A177-3AD203B41FA5}">
                      <a16:colId xmlns:a16="http://schemas.microsoft.com/office/drawing/2014/main" val="2687100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 on IRB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22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911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6043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790D-2355-8D9A-9774-3D97B803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routing for underlay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E29D3-74B5-4EA1-28A1-CE32364B0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 err="1"/>
              <a:t>ip</a:t>
            </a:r>
            <a:r>
              <a:rPr lang="en-US" dirty="0"/>
              <a:t> configuration (out of band) to static</a:t>
            </a:r>
          </a:p>
          <a:p>
            <a:r>
              <a:rPr lang="en-US" dirty="0"/>
              <a:t>Set default route on distribution switch</a:t>
            </a:r>
          </a:p>
          <a:p>
            <a:pPr marL="346075" lvl="1" indent="0">
              <a:buNone/>
            </a:pPr>
            <a:r>
              <a:rPr lang="en-US" dirty="0"/>
              <a:t>set routing-options static route 0.0.0.0/0 next-hop &lt;IP loopback of core1&gt; resolve</a:t>
            </a:r>
          </a:p>
          <a:p>
            <a:pPr marL="346075" lvl="1" indent="0">
              <a:buNone/>
            </a:pPr>
            <a:r>
              <a:rPr lang="en-US" dirty="0"/>
              <a:t>set routing-options static route 0.0.0.0/0 next-hop &lt;IP loopback of core2&gt; resolve</a:t>
            </a:r>
          </a:p>
          <a:p>
            <a:r>
              <a:rPr lang="en-US" dirty="0"/>
              <a:t>Set default route on access switch</a:t>
            </a:r>
          </a:p>
          <a:p>
            <a:pPr marL="346075" lvl="1" indent="0">
              <a:buNone/>
            </a:pPr>
            <a:r>
              <a:rPr lang="en-US" dirty="0"/>
              <a:t>set routing-options static route 0.0.0.0/0 next-hop &lt;IP loopback of dist1&gt; resolve</a:t>
            </a:r>
          </a:p>
          <a:p>
            <a:pPr marL="346075" lvl="1" indent="0">
              <a:buNone/>
            </a:pPr>
            <a:r>
              <a:rPr lang="en-US" dirty="0"/>
              <a:t>set routing-options static route 0.0.0.0/0 next-hop &lt;IP loopback of dist2&gt; resolve</a:t>
            </a:r>
          </a:p>
          <a:p>
            <a:pPr marL="230188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993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4C6C-52D4-70A9-4435-1ED40122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another VRF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52831F-ED75-C7EE-160E-0500C2C17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664709"/>
              </p:ext>
            </p:extLst>
          </p:nvPr>
        </p:nvGraphicFramePr>
        <p:xfrm>
          <a:off x="920172" y="1991656"/>
          <a:ext cx="96577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1768103">
                  <a:extLst>
                    <a:ext uri="{9D8B030D-6E8A-4147-A177-3AD203B41FA5}">
                      <a16:colId xmlns:a16="http://schemas.microsoft.com/office/drawing/2014/main" val="3252283873"/>
                    </a:ext>
                  </a:extLst>
                </a:gridCol>
                <a:gridCol w="2118327">
                  <a:extLst>
                    <a:ext uri="{9D8B030D-6E8A-4147-A177-3AD203B41FA5}">
                      <a16:colId xmlns:a16="http://schemas.microsoft.com/office/drawing/2014/main" val="2687100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192.168.31.5/31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192.168.31.7/31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440B44-9B57-F94F-036B-C26AAEC6C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60836"/>
              </p:ext>
            </p:extLst>
          </p:nvPr>
        </p:nvGraphicFramePr>
        <p:xfrm>
          <a:off x="920172" y="342900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182">
                  <a:extLst>
                    <a:ext uri="{9D8B030D-6E8A-4147-A177-3AD203B41FA5}">
                      <a16:colId xmlns:a16="http://schemas.microsoft.com/office/drawing/2014/main" val="2198461573"/>
                    </a:ext>
                  </a:extLst>
                </a:gridCol>
                <a:gridCol w="872837">
                  <a:extLst>
                    <a:ext uri="{9D8B030D-6E8A-4147-A177-3AD203B41FA5}">
                      <a16:colId xmlns:a16="http://schemas.microsoft.com/office/drawing/2014/main" val="2876743577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856088313"/>
                    </a:ext>
                  </a:extLst>
                </a:gridCol>
                <a:gridCol w="2112818">
                  <a:extLst>
                    <a:ext uri="{9D8B030D-6E8A-4147-A177-3AD203B41FA5}">
                      <a16:colId xmlns:a16="http://schemas.microsoft.com/office/drawing/2014/main" val="3923485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62085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66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192.168.201.0/24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192.168.201.1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97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192.168.202.0/24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192.168.202.1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75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81542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E436-6783-E22F-3D3C-71A19F66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DHCP server and Radius Server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BBD6C8-22DE-3A8B-D50F-96BFA35D8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71811"/>
              </p:ext>
            </p:extLst>
          </p:nvPr>
        </p:nvGraphicFramePr>
        <p:xfrm>
          <a:off x="604011" y="1899624"/>
          <a:ext cx="753944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1768103">
                  <a:extLst>
                    <a:ext uri="{9D8B030D-6E8A-4147-A177-3AD203B41FA5}">
                      <a16:colId xmlns:a16="http://schemas.microsoft.com/office/drawing/2014/main" val="325228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192.168.41.1/24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192.168.41.1/24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71E455-F546-0514-8C53-852F6CF0C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050504"/>
              </p:ext>
            </p:extLst>
          </p:nvPr>
        </p:nvGraphicFramePr>
        <p:xfrm>
          <a:off x="604010" y="3429000"/>
          <a:ext cx="753944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1768103">
                  <a:extLst>
                    <a:ext uri="{9D8B030D-6E8A-4147-A177-3AD203B41FA5}">
                      <a16:colId xmlns:a16="http://schemas.microsoft.com/office/drawing/2014/main" val="325228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192.168.51.1/24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192.168.51.1/24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A95434-669E-ABB4-BAE0-D4BACB718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402284"/>
              </p:ext>
            </p:extLst>
          </p:nvPr>
        </p:nvGraphicFramePr>
        <p:xfrm>
          <a:off x="604009" y="5036127"/>
          <a:ext cx="753944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1768103">
                  <a:extLst>
                    <a:ext uri="{9D8B030D-6E8A-4147-A177-3AD203B41FA5}">
                      <a16:colId xmlns:a16="http://schemas.microsoft.com/office/drawing/2014/main" val="325228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12BDAB-3942-E96E-0BE3-A062D1626FE5}"/>
              </a:ext>
            </a:extLst>
          </p:cNvPr>
          <p:cNvSpPr txBox="1"/>
          <p:nvPr/>
        </p:nvSpPr>
        <p:spPr>
          <a:xfrm>
            <a:off x="604009" y="1606678"/>
            <a:ext cx="177612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DHCP server for VRF RZ1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0E362-338B-479C-0281-2C52A607393A}"/>
              </a:ext>
            </a:extLst>
          </p:cNvPr>
          <p:cNvSpPr txBox="1"/>
          <p:nvPr/>
        </p:nvSpPr>
        <p:spPr>
          <a:xfrm>
            <a:off x="604009" y="3173967"/>
            <a:ext cx="177612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DHCP server for VRF RZ2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7681-819D-1AE5-C9D5-D292386CDAC1}"/>
              </a:ext>
            </a:extLst>
          </p:cNvPr>
          <p:cNvSpPr txBox="1"/>
          <p:nvPr/>
        </p:nvSpPr>
        <p:spPr>
          <a:xfrm>
            <a:off x="604009" y="4773710"/>
            <a:ext cx="19444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RADIUS server for VRF RZ1</a:t>
            </a:r>
          </a:p>
        </p:txBody>
      </p:sp>
    </p:spTree>
    <p:extLst>
      <p:ext uri="{BB962C8B-B14F-4D97-AF65-F5344CB8AC3E}">
        <p14:creationId xmlns:p14="http://schemas.microsoft.com/office/powerpoint/2010/main" val="25750257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1AE4-0AB3-C89D-C5DB-82D60C70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Enabled DHCP and 802.1X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A31D8-1D32-B676-6FCD-3DF3B9919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Enable DHCP relay for </a:t>
            </a:r>
            <a:r>
              <a:rPr lang="en-US" dirty="0" err="1"/>
              <a:t>dhcp</a:t>
            </a:r>
            <a:r>
              <a:rPr lang="en-US" dirty="0"/>
              <a:t> client</a:t>
            </a:r>
          </a:p>
          <a:p>
            <a:r>
              <a:rPr lang="en-US" dirty="0"/>
              <a:t>Enable 802.1X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4209608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7E47-C1C1-2868-02FD-360575DB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dynamic port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6FAD2-00C1-911B-54DB-4E203CD86F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Configure dynamic port configuration based on LLDP information of the wired client</a:t>
            </a:r>
          </a:p>
        </p:txBody>
      </p:sp>
    </p:spTree>
    <p:extLst>
      <p:ext uri="{BB962C8B-B14F-4D97-AF65-F5344CB8AC3E}">
        <p14:creationId xmlns:p14="http://schemas.microsoft.com/office/powerpoint/2010/main" val="40856519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DBBE3D-8484-35F8-3399-CF340DFF9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Objective:</a:t>
            </a:r>
          </a:p>
          <a:p>
            <a:r>
              <a:rPr lang="en-US" dirty="0"/>
              <a:t>To demo on how to use MIST to configure campus fabric infrastructure (</a:t>
            </a:r>
            <a:r>
              <a:rPr lang="en-US" dirty="0" err="1"/>
              <a:t>ip</a:t>
            </a:r>
            <a:r>
              <a:rPr lang="en-US" dirty="0"/>
              <a:t> Clos)</a:t>
            </a:r>
          </a:p>
        </p:txBody>
      </p:sp>
    </p:spTree>
    <p:extLst>
      <p:ext uri="{BB962C8B-B14F-4D97-AF65-F5344CB8AC3E}">
        <p14:creationId xmlns:p14="http://schemas.microsoft.com/office/powerpoint/2010/main" val="20385339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3C9EC-0528-76F5-876A-35BB9E70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20B24E3-F6AA-A891-579B-6DF242B13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609" y="5868618"/>
            <a:ext cx="527620" cy="33575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96653F-3349-CEBE-F552-74567B4C3A73}"/>
              </a:ext>
            </a:extLst>
          </p:cNvPr>
          <p:cNvCxnSpPr>
            <a:cxnSpLocks/>
            <a:stCxn id="25" idx="2"/>
            <a:endCxn id="6" idx="0"/>
          </p:cNvCxnSpPr>
          <p:nvPr/>
        </p:nvCxnSpPr>
        <p:spPr>
          <a:xfrm flipH="1">
            <a:off x="2476500" y="4281413"/>
            <a:ext cx="2232891" cy="5412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19875C-BF7F-67DE-23E8-F38CE338E9A0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 flipH="1">
            <a:off x="2476500" y="4281413"/>
            <a:ext cx="4581360" cy="5412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45017-4EB6-F2EA-E403-A561014CBB71}"/>
              </a:ext>
            </a:extLst>
          </p:cNvPr>
          <p:cNvCxnSpPr>
            <a:cxnSpLocks/>
            <a:stCxn id="25" idx="2"/>
            <a:endCxn id="63" idx="0"/>
          </p:cNvCxnSpPr>
          <p:nvPr/>
        </p:nvCxnSpPr>
        <p:spPr>
          <a:xfrm>
            <a:off x="4709391" y="4281413"/>
            <a:ext cx="926" cy="5412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D16A5E-EFB0-0A64-1B1C-6BA29F96F006}"/>
              </a:ext>
            </a:extLst>
          </p:cNvPr>
          <p:cNvCxnSpPr>
            <a:cxnSpLocks/>
            <a:stCxn id="76" idx="0"/>
            <a:endCxn id="25" idx="2"/>
          </p:cNvCxnSpPr>
          <p:nvPr/>
        </p:nvCxnSpPr>
        <p:spPr>
          <a:xfrm flipH="1" flipV="1">
            <a:off x="4709391" y="4281413"/>
            <a:ext cx="2339935" cy="5412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18B687-4DD5-4D39-589C-D446FBA81B17}"/>
              </a:ext>
            </a:extLst>
          </p:cNvPr>
          <p:cNvCxnSpPr>
            <a:cxnSpLocks/>
            <a:stCxn id="27" idx="2"/>
            <a:endCxn id="76" idx="0"/>
          </p:cNvCxnSpPr>
          <p:nvPr/>
        </p:nvCxnSpPr>
        <p:spPr>
          <a:xfrm flipH="1">
            <a:off x="7049326" y="4281413"/>
            <a:ext cx="8534" cy="5412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433997-918F-4AE7-CA78-CF00AF451BAE}"/>
              </a:ext>
            </a:extLst>
          </p:cNvPr>
          <p:cNvCxnSpPr>
            <a:cxnSpLocks/>
            <a:stCxn id="27" idx="2"/>
            <a:endCxn id="86" idx="0"/>
          </p:cNvCxnSpPr>
          <p:nvPr/>
        </p:nvCxnSpPr>
        <p:spPr>
          <a:xfrm>
            <a:off x="7057860" y="4281413"/>
            <a:ext cx="2275875" cy="5379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2BB9C5-4C87-69C4-69A3-049312517FF1}"/>
              </a:ext>
            </a:extLst>
          </p:cNvPr>
          <p:cNvCxnSpPr>
            <a:cxnSpLocks/>
            <a:stCxn id="25" idx="2"/>
            <a:endCxn id="86" idx="0"/>
          </p:cNvCxnSpPr>
          <p:nvPr/>
        </p:nvCxnSpPr>
        <p:spPr>
          <a:xfrm>
            <a:off x="4709391" y="4281413"/>
            <a:ext cx="4624344" cy="5379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948164-0B91-31B2-0AD6-3ECE7F4C2491}"/>
              </a:ext>
            </a:extLst>
          </p:cNvPr>
          <p:cNvCxnSpPr>
            <a:cxnSpLocks/>
            <a:stCxn id="27" idx="2"/>
            <a:endCxn id="63" idx="0"/>
          </p:cNvCxnSpPr>
          <p:nvPr/>
        </p:nvCxnSpPr>
        <p:spPr>
          <a:xfrm flipH="1">
            <a:off x="4710317" y="4281413"/>
            <a:ext cx="2347543" cy="54129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595FEB-4006-33DD-02DA-DABA19D03CA4}"/>
              </a:ext>
            </a:extLst>
          </p:cNvPr>
          <p:cNvCxnSpPr>
            <a:cxnSpLocks/>
            <a:stCxn id="6" idx="0"/>
            <a:endCxn id="11" idx="0"/>
          </p:cNvCxnSpPr>
          <p:nvPr/>
        </p:nvCxnSpPr>
        <p:spPr>
          <a:xfrm flipH="1">
            <a:off x="1700419" y="4822706"/>
            <a:ext cx="776081" cy="10459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A2E858-5449-97D4-4CD3-8EA31DB1E02E}"/>
              </a:ext>
            </a:extLst>
          </p:cNvPr>
          <p:cNvSpPr txBox="1"/>
          <p:nvPr/>
        </p:nvSpPr>
        <p:spPr>
          <a:xfrm>
            <a:off x="1369398" y="6365575"/>
            <a:ext cx="66204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Desktop1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6FA4C908-ED1E-71A0-B252-900BFC1A0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952" y="5868618"/>
            <a:ext cx="527620" cy="33575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F467495-0E9D-AA1F-63E7-3E89E881BE1B}"/>
              </a:ext>
            </a:extLst>
          </p:cNvPr>
          <p:cNvCxnSpPr>
            <a:cxnSpLocks/>
            <a:stCxn id="6" idx="0"/>
            <a:endCxn id="39" idx="0"/>
          </p:cNvCxnSpPr>
          <p:nvPr/>
        </p:nvCxnSpPr>
        <p:spPr>
          <a:xfrm flipH="1">
            <a:off x="2460762" y="4822706"/>
            <a:ext cx="15738" cy="10459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0BB05D2-E7FE-EA8B-44EA-59EAD466003F}"/>
              </a:ext>
            </a:extLst>
          </p:cNvPr>
          <p:cNvSpPr txBox="1"/>
          <p:nvPr/>
        </p:nvSpPr>
        <p:spPr>
          <a:xfrm>
            <a:off x="2129741" y="6365575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Desktop2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CA7C3B9-A55D-E085-E471-D8CDF3227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6119" y="5868618"/>
            <a:ext cx="361487" cy="532189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085BA8C-FD01-F840-DB14-DDB34D6A1173}"/>
              </a:ext>
            </a:extLst>
          </p:cNvPr>
          <p:cNvCxnSpPr>
            <a:cxnSpLocks/>
            <a:stCxn id="6" idx="0"/>
            <a:endCxn id="44" idx="0"/>
          </p:cNvCxnSpPr>
          <p:nvPr/>
        </p:nvCxnSpPr>
        <p:spPr>
          <a:xfrm>
            <a:off x="2476500" y="4822706"/>
            <a:ext cx="710363" cy="10459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045AD72-B5C2-2B24-50C2-317B3207F926}"/>
              </a:ext>
            </a:extLst>
          </p:cNvPr>
          <p:cNvSpPr/>
          <p:nvPr/>
        </p:nvSpPr>
        <p:spPr>
          <a:xfrm>
            <a:off x="1686339" y="4822706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38B41C-3765-D936-A0EA-D2492A9F2529}"/>
              </a:ext>
            </a:extLst>
          </p:cNvPr>
          <p:cNvSpPr txBox="1"/>
          <p:nvPr/>
        </p:nvSpPr>
        <p:spPr>
          <a:xfrm>
            <a:off x="3024505" y="6483306"/>
            <a:ext cx="2869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AP1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01DAC19-D0A8-820F-6DCF-5AD54DCFD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0406" y="5868617"/>
            <a:ext cx="527620" cy="335759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37E7BD-566D-6F22-2F3A-731AA671F908}"/>
              </a:ext>
            </a:extLst>
          </p:cNvPr>
          <p:cNvCxnSpPr>
            <a:cxnSpLocks/>
            <a:stCxn id="63" idx="0"/>
            <a:endCxn id="55" idx="0"/>
          </p:cNvCxnSpPr>
          <p:nvPr/>
        </p:nvCxnSpPr>
        <p:spPr>
          <a:xfrm flipH="1">
            <a:off x="3984216" y="4822706"/>
            <a:ext cx="726101" cy="10459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FE475A-9404-168E-31DE-1344DD4187F1}"/>
              </a:ext>
            </a:extLst>
          </p:cNvPr>
          <p:cNvSpPr txBox="1"/>
          <p:nvPr/>
        </p:nvSpPr>
        <p:spPr>
          <a:xfrm>
            <a:off x="3665414" y="6365575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Desktop3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E947FF4F-339C-4902-8E8B-7001D0038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0769" y="5868618"/>
            <a:ext cx="527620" cy="335759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EE44DCE-E0B5-C015-003D-01EB12FB1F03}"/>
              </a:ext>
            </a:extLst>
          </p:cNvPr>
          <p:cNvCxnSpPr>
            <a:cxnSpLocks/>
            <a:stCxn id="63" idx="0"/>
            <a:endCxn id="58" idx="0"/>
          </p:cNvCxnSpPr>
          <p:nvPr/>
        </p:nvCxnSpPr>
        <p:spPr>
          <a:xfrm flipH="1">
            <a:off x="4694579" y="4822706"/>
            <a:ext cx="15738" cy="10459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9C38367-B015-E0D5-DA26-ADAA0FC8BC43}"/>
              </a:ext>
            </a:extLst>
          </p:cNvPr>
          <p:cNvSpPr txBox="1"/>
          <p:nvPr/>
        </p:nvSpPr>
        <p:spPr>
          <a:xfrm>
            <a:off x="4363558" y="6365575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Desktop4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C9D098B3-8094-6911-10EA-C6CA080D1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9936" y="5868618"/>
            <a:ext cx="361487" cy="532189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296CF6-DCF3-734E-1A2C-819E65FF1844}"/>
              </a:ext>
            </a:extLst>
          </p:cNvPr>
          <p:cNvCxnSpPr>
            <a:cxnSpLocks/>
            <a:stCxn id="63" idx="0"/>
            <a:endCxn id="61" idx="0"/>
          </p:cNvCxnSpPr>
          <p:nvPr/>
        </p:nvCxnSpPr>
        <p:spPr>
          <a:xfrm>
            <a:off x="4710317" y="4822706"/>
            <a:ext cx="710363" cy="10459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AC97E55-8399-0A6C-7D91-E0184FEA9978}"/>
              </a:ext>
            </a:extLst>
          </p:cNvPr>
          <p:cNvSpPr/>
          <p:nvPr/>
        </p:nvSpPr>
        <p:spPr>
          <a:xfrm>
            <a:off x="3920156" y="4822706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2A36FF-984F-5233-1C37-74D0A91C444A}"/>
              </a:ext>
            </a:extLst>
          </p:cNvPr>
          <p:cNvSpPr txBox="1"/>
          <p:nvPr/>
        </p:nvSpPr>
        <p:spPr>
          <a:xfrm>
            <a:off x="5258322" y="6483306"/>
            <a:ext cx="2869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AP2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F436224F-B642-6D63-B539-E02F95F29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9415" y="5868617"/>
            <a:ext cx="527620" cy="335759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7F7DAAE-E6B1-7C2A-7A24-C7BA1E07392D}"/>
              </a:ext>
            </a:extLst>
          </p:cNvPr>
          <p:cNvCxnSpPr>
            <a:cxnSpLocks/>
            <a:stCxn id="76" idx="0"/>
            <a:endCxn id="68" idx="0"/>
          </p:cNvCxnSpPr>
          <p:nvPr/>
        </p:nvCxnSpPr>
        <p:spPr>
          <a:xfrm flipH="1">
            <a:off x="6323225" y="4822706"/>
            <a:ext cx="726101" cy="10459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52C60B2-009F-E9FD-A1F3-B7DEE90DEEDC}"/>
              </a:ext>
            </a:extLst>
          </p:cNvPr>
          <p:cNvSpPr txBox="1"/>
          <p:nvPr/>
        </p:nvSpPr>
        <p:spPr>
          <a:xfrm>
            <a:off x="6004423" y="6365575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Desktop5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F3CE2323-35D7-4252-9F1F-89EFB3652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9778" y="5868618"/>
            <a:ext cx="527620" cy="335759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F8B5FF-512C-FAB2-379B-7AE35BDBBBC9}"/>
              </a:ext>
            </a:extLst>
          </p:cNvPr>
          <p:cNvCxnSpPr>
            <a:cxnSpLocks/>
            <a:stCxn id="76" idx="0"/>
            <a:endCxn id="71" idx="0"/>
          </p:cNvCxnSpPr>
          <p:nvPr/>
        </p:nvCxnSpPr>
        <p:spPr>
          <a:xfrm flipH="1">
            <a:off x="7033588" y="4822706"/>
            <a:ext cx="15738" cy="10459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6F3C1C6-F8A3-1333-11B1-B8B491F305D3}"/>
              </a:ext>
            </a:extLst>
          </p:cNvPr>
          <p:cNvSpPr txBox="1"/>
          <p:nvPr/>
        </p:nvSpPr>
        <p:spPr>
          <a:xfrm>
            <a:off x="6702567" y="6365575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Desktop6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3424F51D-DDAA-48CB-932D-0EFD9EA22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8945" y="5868618"/>
            <a:ext cx="361487" cy="532189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06592C-B31B-1404-DE50-FD834CF2821D}"/>
              </a:ext>
            </a:extLst>
          </p:cNvPr>
          <p:cNvCxnSpPr>
            <a:cxnSpLocks/>
            <a:stCxn id="76" idx="0"/>
            <a:endCxn id="74" idx="0"/>
          </p:cNvCxnSpPr>
          <p:nvPr/>
        </p:nvCxnSpPr>
        <p:spPr>
          <a:xfrm>
            <a:off x="7049326" y="4822706"/>
            <a:ext cx="710363" cy="10459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947C16C7-1057-DABB-8F78-E208B59FE67B}"/>
              </a:ext>
            </a:extLst>
          </p:cNvPr>
          <p:cNvSpPr/>
          <p:nvPr/>
        </p:nvSpPr>
        <p:spPr>
          <a:xfrm>
            <a:off x="6259165" y="4822706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9798F33-EB4C-212A-C0D7-860FEBB6F6B9}"/>
              </a:ext>
            </a:extLst>
          </p:cNvPr>
          <p:cNvSpPr txBox="1"/>
          <p:nvPr/>
        </p:nvSpPr>
        <p:spPr>
          <a:xfrm>
            <a:off x="7597331" y="6483306"/>
            <a:ext cx="2869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AP3</a:t>
            </a: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2BE5FC46-3962-B2CE-B12C-90387B7F4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3824" y="5865267"/>
            <a:ext cx="527620" cy="335759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5808A9F-7BF5-5AE1-CDC8-A01B8DBB732B}"/>
              </a:ext>
            </a:extLst>
          </p:cNvPr>
          <p:cNvCxnSpPr>
            <a:cxnSpLocks/>
            <a:stCxn id="86" idx="0"/>
            <a:endCxn id="78" idx="0"/>
          </p:cNvCxnSpPr>
          <p:nvPr/>
        </p:nvCxnSpPr>
        <p:spPr>
          <a:xfrm flipH="1">
            <a:off x="8607634" y="4819356"/>
            <a:ext cx="726101" cy="10459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C386413-24C9-5A30-3191-F07C8BEA6B90}"/>
              </a:ext>
            </a:extLst>
          </p:cNvPr>
          <p:cNvSpPr txBox="1"/>
          <p:nvPr/>
        </p:nvSpPr>
        <p:spPr>
          <a:xfrm>
            <a:off x="8288832" y="6362225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Desktop7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EAF8F92B-1464-5327-9A69-1C571B6F5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4187" y="5865268"/>
            <a:ext cx="527620" cy="335759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7F8D9B-D051-FD64-2A51-B83E52D3EE16}"/>
              </a:ext>
            </a:extLst>
          </p:cNvPr>
          <p:cNvCxnSpPr>
            <a:cxnSpLocks/>
            <a:stCxn id="86" idx="0"/>
            <a:endCxn id="81" idx="0"/>
          </p:cNvCxnSpPr>
          <p:nvPr/>
        </p:nvCxnSpPr>
        <p:spPr>
          <a:xfrm flipH="1">
            <a:off x="9317997" y="4819356"/>
            <a:ext cx="15738" cy="10459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7C1B58-BB20-7ABA-60BF-C6FE9D6E3CDE}"/>
              </a:ext>
            </a:extLst>
          </p:cNvPr>
          <p:cNvSpPr txBox="1"/>
          <p:nvPr/>
        </p:nvSpPr>
        <p:spPr>
          <a:xfrm>
            <a:off x="8986976" y="6362225"/>
            <a:ext cx="57547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Deskto8</a:t>
            </a: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BA31EECE-AA61-7659-67B1-32959CC80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354" y="5865268"/>
            <a:ext cx="361487" cy="532189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F9F730-3C9E-036F-7AC1-13B5D79D00F6}"/>
              </a:ext>
            </a:extLst>
          </p:cNvPr>
          <p:cNvCxnSpPr>
            <a:cxnSpLocks/>
            <a:stCxn id="86" idx="0"/>
            <a:endCxn id="84" idx="0"/>
          </p:cNvCxnSpPr>
          <p:nvPr/>
        </p:nvCxnSpPr>
        <p:spPr>
          <a:xfrm>
            <a:off x="9333735" y="4819356"/>
            <a:ext cx="710363" cy="10459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71833C5B-C0EA-0C5D-EF9E-516B6BCC213D}"/>
              </a:ext>
            </a:extLst>
          </p:cNvPr>
          <p:cNvSpPr/>
          <p:nvPr/>
        </p:nvSpPr>
        <p:spPr>
          <a:xfrm>
            <a:off x="8543574" y="4819356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2659EE-A2FE-245B-1F03-E4ADF23FE0E4}"/>
              </a:ext>
            </a:extLst>
          </p:cNvPr>
          <p:cNvSpPr txBox="1"/>
          <p:nvPr/>
        </p:nvSpPr>
        <p:spPr>
          <a:xfrm>
            <a:off x="9881740" y="6479956"/>
            <a:ext cx="2869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AP4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B7ECB279-5375-DB4C-B342-B1DA04DB2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0806" y="1990188"/>
            <a:ext cx="642143" cy="439361"/>
          </a:xfrm>
          <a:prstGeom prst="rect">
            <a:avLst/>
          </a:prstGeom>
        </p:spPr>
      </p:pic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15A8CFEB-7D33-8CF4-B3D6-9C4197EBD4DF}"/>
              </a:ext>
            </a:extLst>
          </p:cNvPr>
          <p:cNvCxnSpPr>
            <a:cxnSpLocks/>
            <a:stCxn id="101" idx="1"/>
            <a:endCxn id="4" idx="0"/>
          </p:cNvCxnSpPr>
          <p:nvPr/>
        </p:nvCxnSpPr>
        <p:spPr>
          <a:xfrm rot="10800000" flipV="1">
            <a:off x="4705124" y="2209869"/>
            <a:ext cx="895682" cy="615196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9C63871C-F341-7A4A-559A-EDBEA0932B2D}"/>
              </a:ext>
            </a:extLst>
          </p:cNvPr>
          <p:cNvCxnSpPr>
            <a:cxnSpLocks/>
            <a:stCxn id="101" idx="3"/>
            <a:endCxn id="5" idx="0"/>
          </p:cNvCxnSpPr>
          <p:nvPr/>
        </p:nvCxnSpPr>
        <p:spPr>
          <a:xfrm>
            <a:off x="6242949" y="2209869"/>
            <a:ext cx="810644" cy="59546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297D8E4-9AC9-5327-25B7-A4C562555924}"/>
              </a:ext>
            </a:extLst>
          </p:cNvPr>
          <p:cNvCxnSpPr>
            <a:cxnSpLocks/>
            <a:stCxn id="108" idx="1"/>
            <a:endCxn id="101" idx="0"/>
          </p:cNvCxnSpPr>
          <p:nvPr/>
        </p:nvCxnSpPr>
        <p:spPr>
          <a:xfrm>
            <a:off x="5921877" y="1533636"/>
            <a:ext cx="1" cy="4565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EBB03B78-097A-C35F-3DEB-D04310E4CB96}"/>
              </a:ext>
            </a:extLst>
          </p:cNvPr>
          <p:cNvSpPr txBox="1"/>
          <p:nvPr/>
        </p:nvSpPr>
        <p:spPr>
          <a:xfrm>
            <a:off x="5296024" y="1795422"/>
            <a:ext cx="53219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Firewall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CE49F1-BDB8-A520-2885-7FA9809F59E3}"/>
              </a:ext>
            </a:extLst>
          </p:cNvPr>
          <p:cNvSpPr txBox="1"/>
          <p:nvPr/>
        </p:nvSpPr>
        <p:spPr>
          <a:xfrm>
            <a:off x="5655779" y="1132503"/>
            <a:ext cx="5578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External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F4661DF-DDB2-7486-B5CD-FE2ABF2D86B2}"/>
              </a:ext>
            </a:extLst>
          </p:cNvPr>
          <p:cNvSpPr/>
          <p:nvPr/>
        </p:nvSpPr>
        <p:spPr>
          <a:xfrm>
            <a:off x="7839487" y="1671984"/>
            <a:ext cx="2236592" cy="4969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kvm</a:t>
            </a:r>
            <a:endParaRPr lang="en-US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F81BE77-5ECA-50C4-2805-D67F463D13E4}"/>
              </a:ext>
            </a:extLst>
          </p:cNvPr>
          <p:cNvCxnSpPr>
            <a:cxnSpLocks/>
            <a:stCxn id="125" idx="2"/>
            <a:endCxn id="4" idx="0"/>
          </p:cNvCxnSpPr>
          <p:nvPr/>
        </p:nvCxnSpPr>
        <p:spPr>
          <a:xfrm flipH="1">
            <a:off x="4705124" y="2168941"/>
            <a:ext cx="4252659" cy="6561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0848AFB-CC45-524E-DA95-B5FA0BD8DB72}"/>
              </a:ext>
            </a:extLst>
          </p:cNvPr>
          <p:cNvCxnSpPr>
            <a:cxnSpLocks/>
            <a:stCxn id="125" idx="2"/>
            <a:endCxn id="5" idx="0"/>
          </p:cNvCxnSpPr>
          <p:nvPr/>
        </p:nvCxnSpPr>
        <p:spPr>
          <a:xfrm flipH="1">
            <a:off x="7053593" y="2168941"/>
            <a:ext cx="1904190" cy="6363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4FC3231-BB10-5758-D47C-47CF91B9A764}"/>
              </a:ext>
            </a:extLst>
          </p:cNvPr>
          <p:cNvSpPr/>
          <p:nvPr/>
        </p:nvSpPr>
        <p:spPr>
          <a:xfrm>
            <a:off x="3914963" y="2825065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6D79B4-3397-2332-2835-F7EA4D707E8A}"/>
              </a:ext>
            </a:extLst>
          </p:cNvPr>
          <p:cNvSpPr/>
          <p:nvPr/>
        </p:nvSpPr>
        <p:spPr>
          <a:xfrm>
            <a:off x="6263432" y="2805337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Core2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DF4E05A0-62B7-8C85-3108-663FC33A5202}"/>
              </a:ext>
            </a:extLst>
          </p:cNvPr>
          <p:cNvSpPr/>
          <p:nvPr/>
        </p:nvSpPr>
        <p:spPr>
          <a:xfrm>
            <a:off x="7839487" y="873474"/>
            <a:ext cx="675861" cy="66016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vm1</a:t>
            </a: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547BC9FB-916D-7DFD-5F53-F95FD03CED4D}"/>
              </a:ext>
            </a:extLst>
          </p:cNvPr>
          <p:cNvSpPr/>
          <p:nvPr/>
        </p:nvSpPr>
        <p:spPr>
          <a:xfrm>
            <a:off x="8619852" y="873474"/>
            <a:ext cx="675861" cy="66016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vm2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ABF3EB73-16A5-9822-6ACA-31AD1D92769E}"/>
              </a:ext>
            </a:extLst>
          </p:cNvPr>
          <p:cNvSpPr/>
          <p:nvPr/>
        </p:nvSpPr>
        <p:spPr>
          <a:xfrm>
            <a:off x="9400217" y="872916"/>
            <a:ext cx="675861" cy="66016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vm3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C8924C72-F4A6-4785-25FE-17E090D5A974}"/>
              </a:ext>
            </a:extLst>
          </p:cNvPr>
          <p:cNvSpPr/>
          <p:nvPr/>
        </p:nvSpPr>
        <p:spPr>
          <a:xfrm>
            <a:off x="1369397" y="2561528"/>
            <a:ext cx="9122183" cy="260108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496E-04F6-9BEE-86AC-D84DCAF5C248}"/>
              </a:ext>
            </a:extLst>
          </p:cNvPr>
          <p:cNvSpPr txBox="1"/>
          <p:nvPr/>
        </p:nvSpPr>
        <p:spPr>
          <a:xfrm>
            <a:off x="8012975" y="457130"/>
            <a:ext cx="18979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DHCP server, Radius Server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D77FE4-5805-656D-9F86-B2BC37C07A58}"/>
              </a:ext>
            </a:extLst>
          </p:cNvPr>
          <p:cNvSpPr txBox="1"/>
          <p:nvPr/>
        </p:nvSpPr>
        <p:spPr>
          <a:xfrm>
            <a:off x="1210701" y="2088236"/>
            <a:ext cx="8207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 err="1"/>
              <a:t>virtualJunos</a:t>
            </a:r>
            <a:endParaRPr lang="en-US" sz="1200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5C2B82F4-2C8B-63B1-E395-BCEABCA44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319" y="334260"/>
            <a:ext cx="2271360" cy="775025"/>
          </a:xfrm>
          <a:prstGeom prst="rect">
            <a:avLst/>
          </a:prstGeom>
        </p:spPr>
      </p:pic>
      <p:sp>
        <p:nvSpPr>
          <p:cNvPr id="108" name="Cloud 107">
            <a:extLst>
              <a:ext uri="{FF2B5EF4-FFF2-40B4-BE49-F238E27FC236}">
                <a16:creationId xmlns:a16="http://schemas.microsoft.com/office/drawing/2014/main" id="{26A08984-D1E1-2410-3EE8-3249F4288484}"/>
              </a:ext>
            </a:extLst>
          </p:cNvPr>
          <p:cNvSpPr/>
          <p:nvPr/>
        </p:nvSpPr>
        <p:spPr>
          <a:xfrm>
            <a:off x="5111488" y="918066"/>
            <a:ext cx="1620777" cy="61622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F5E102-252F-2E6D-CEFC-C13C5A0BEDA7}"/>
              </a:ext>
            </a:extLst>
          </p:cNvPr>
          <p:cNvSpPr/>
          <p:nvPr/>
        </p:nvSpPr>
        <p:spPr>
          <a:xfrm>
            <a:off x="3919230" y="3784456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6FA3CC-FF75-8DD1-5CDA-A5C08BF19E91}"/>
              </a:ext>
            </a:extLst>
          </p:cNvPr>
          <p:cNvSpPr/>
          <p:nvPr/>
        </p:nvSpPr>
        <p:spPr>
          <a:xfrm>
            <a:off x="6267699" y="3784456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dist2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391605B-27AD-F4F2-7973-0335BE01FF0A}"/>
              </a:ext>
            </a:extLst>
          </p:cNvPr>
          <p:cNvCxnSpPr>
            <a:cxnSpLocks/>
            <a:stCxn id="27" idx="0"/>
            <a:endCxn id="4" idx="2"/>
          </p:cNvCxnSpPr>
          <p:nvPr/>
        </p:nvCxnSpPr>
        <p:spPr>
          <a:xfrm flipH="1" flipV="1">
            <a:off x="4705124" y="3322022"/>
            <a:ext cx="2352736" cy="46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44DABD9-E421-0068-3093-E2630E06D5DD}"/>
              </a:ext>
            </a:extLst>
          </p:cNvPr>
          <p:cNvCxnSpPr>
            <a:cxnSpLocks/>
            <a:stCxn id="5" idx="2"/>
            <a:endCxn id="25" idx="0"/>
          </p:cNvCxnSpPr>
          <p:nvPr/>
        </p:nvCxnSpPr>
        <p:spPr>
          <a:xfrm flipH="1">
            <a:off x="4709391" y="3302294"/>
            <a:ext cx="2344202" cy="4821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121D6B0-0A5E-9243-9E01-2D6464E37FAC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>
            <a:off x="4705124" y="3322022"/>
            <a:ext cx="4267" cy="4624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69A5C32-216F-1811-0161-8CEF6C396620}"/>
              </a:ext>
            </a:extLst>
          </p:cNvPr>
          <p:cNvCxnSpPr>
            <a:cxnSpLocks/>
            <a:stCxn id="5" idx="2"/>
            <a:endCxn id="27" idx="0"/>
          </p:cNvCxnSpPr>
          <p:nvPr/>
        </p:nvCxnSpPr>
        <p:spPr>
          <a:xfrm>
            <a:off x="7053593" y="3302294"/>
            <a:ext cx="4267" cy="4821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E4A3E7-D273-00DF-C79A-1E98E14B9EA3}"/>
              </a:ext>
            </a:extLst>
          </p:cNvPr>
          <p:cNvSpPr txBox="1"/>
          <p:nvPr/>
        </p:nvSpPr>
        <p:spPr>
          <a:xfrm>
            <a:off x="1570177" y="5395209"/>
            <a:ext cx="6267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FF0000"/>
                </a:solidFill>
              </a:rPr>
              <a:t>ge-0/0/2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32DC5-0F04-90B1-76E7-AC90EE333EB6}"/>
              </a:ext>
            </a:extLst>
          </p:cNvPr>
          <p:cNvSpPr txBox="1"/>
          <p:nvPr/>
        </p:nvSpPr>
        <p:spPr>
          <a:xfrm>
            <a:off x="2141792" y="5539580"/>
            <a:ext cx="6267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FF0000"/>
                </a:solidFill>
              </a:rPr>
              <a:t>ge-0/0/3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D7946-E8F0-3907-E946-0C1412245BFC}"/>
              </a:ext>
            </a:extLst>
          </p:cNvPr>
          <p:cNvSpPr txBox="1"/>
          <p:nvPr/>
        </p:nvSpPr>
        <p:spPr>
          <a:xfrm>
            <a:off x="3978277" y="5393465"/>
            <a:ext cx="6267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FF0000"/>
                </a:solidFill>
              </a:rPr>
              <a:t>ge-0/0/2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01BCBA-3E40-7EAC-10EA-C04A1D72DEBD}"/>
              </a:ext>
            </a:extLst>
          </p:cNvPr>
          <p:cNvSpPr txBox="1"/>
          <p:nvPr/>
        </p:nvSpPr>
        <p:spPr>
          <a:xfrm>
            <a:off x="4549892" y="5537836"/>
            <a:ext cx="6267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FF0000"/>
                </a:solidFill>
              </a:rPr>
              <a:t>ge-0/0/3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0F79F1-E7C3-10A4-3368-86B09EEDCF03}"/>
              </a:ext>
            </a:extLst>
          </p:cNvPr>
          <p:cNvSpPr txBox="1"/>
          <p:nvPr/>
        </p:nvSpPr>
        <p:spPr>
          <a:xfrm>
            <a:off x="6214553" y="5359970"/>
            <a:ext cx="6267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FF0000"/>
                </a:solidFill>
              </a:rPr>
              <a:t>ge-0/0/2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C76574-B7D2-9B6D-846C-4A13B71D8F5F}"/>
              </a:ext>
            </a:extLst>
          </p:cNvPr>
          <p:cNvSpPr txBox="1"/>
          <p:nvPr/>
        </p:nvSpPr>
        <p:spPr>
          <a:xfrm>
            <a:off x="6786168" y="5504341"/>
            <a:ext cx="6267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FF0000"/>
                </a:solidFill>
              </a:rPr>
              <a:t>ge-0/0/3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C760F0-6A58-4974-88F0-A2F6040925CC}"/>
              </a:ext>
            </a:extLst>
          </p:cNvPr>
          <p:cNvSpPr txBox="1"/>
          <p:nvPr/>
        </p:nvSpPr>
        <p:spPr>
          <a:xfrm>
            <a:off x="8517560" y="5382529"/>
            <a:ext cx="6267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FF0000"/>
                </a:solidFill>
              </a:rPr>
              <a:t>ge-0/0/2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7DAA52-403D-70B8-E339-49933183E6C4}"/>
              </a:ext>
            </a:extLst>
          </p:cNvPr>
          <p:cNvSpPr txBox="1"/>
          <p:nvPr/>
        </p:nvSpPr>
        <p:spPr>
          <a:xfrm>
            <a:off x="9089175" y="5526900"/>
            <a:ext cx="6267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FF0000"/>
                </a:solidFill>
              </a:rPr>
              <a:t>ge-0/0/3</a:t>
            </a:r>
          </a:p>
        </p:txBody>
      </p:sp>
    </p:spTree>
    <p:extLst>
      <p:ext uri="{BB962C8B-B14F-4D97-AF65-F5344CB8AC3E}">
        <p14:creationId xmlns:p14="http://schemas.microsoft.com/office/powerpoint/2010/main" val="18511382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5E17-B6E0-D7D4-3783-84BF0231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671C37-A303-B706-5B65-8A09855AC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9679"/>
              </p:ext>
            </p:extLst>
          </p:nvPr>
        </p:nvGraphicFramePr>
        <p:xfrm>
          <a:off x="604011" y="1841884"/>
          <a:ext cx="81280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89">
                  <a:extLst>
                    <a:ext uri="{9D8B030D-6E8A-4147-A177-3AD203B41FA5}">
                      <a16:colId xmlns:a16="http://schemas.microsoft.com/office/drawing/2014/main" val="3187479474"/>
                    </a:ext>
                  </a:extLst>
                </a:gridCol>
                <a:gridCol w="2724911">
                  <a:extLst>
                    <a:ext uri="{9D8B030D-6E8A-4147-A177-3AD203B41FA5}">
                      <a16:colId xmlns:a16="http://schemas.microsoft.com/office/drawing/2014/main" val="27223799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21371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8980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4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firewall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firewall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32088"/>
                  </a:ext>
                </a:extLst>
              </a:tr>
              <a:tr h="277169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40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3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202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796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kvm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0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kvm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88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8817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5E17-B6E0-D7D4-3783-84BF0231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671C37-A303-B706-5B65-8A09855AC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409165"/>
              </p:ext>
            </p:extLst>
          </p:nvPr>
        </p:nvGraphicFramePr>
        <p:xfrm>
          <a:off x="604011" y="184188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874794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3799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21371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8980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4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3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40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3484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02E995-011B-951D-5571-1BEF0489F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29131"/>
              </p:ext>
            </p:extLst>
          </p:nvPr>
        </p:nvGraphicFramePr>
        <p:xfrm>
          <a:off x="604011" y="402051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874794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3799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21371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8980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4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3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40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dist2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34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3874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1CFE-1844-7AA5-16D3-9D63DEF8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391FE-735F-185D-994F-9FC633E441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138" y="1435396"/>
            <a:ext cx="11103676" cy="464328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Organization, Site, and template, and assign site to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Adopt switches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campus fabric, IP Clos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 wired client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 external gateway/firewall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Change management network to </a:t>
            </a:r>
            <a:r>
              <a:rPr lang="en-US" dirty="0" err="1"/>
              <a:t>inband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 server : DHCP Server, Radius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DHCP relay for client, configure 802.1X authentication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dynamic port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6884665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9448-4D23-7804-3340-3EFA77AD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Organization, site and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DE229-9CAD-44BE-B349-FC4D9AE202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organization</a:t>
            </a:r>
          </a:p>
          <a:p>
            <a:pPr marL="744537" lvl="1" indent="-342900"/>
            <a:r>
              <a:rPr lang="en-US" dirty="0"/>
              <a:t>Name : demo1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site</a:t>
            </a:r>
          </a:p>
          <a:p>
            <a:pPr marL="744537" lvl="1" indent="-342900"/>
            <a:r>
              <a:rPr lang="en-US" dirty="0"/>
              <a:t>Site name: campus1</a:t>
            </a:r>
          </a:p>
          <a:p>
            <a:pPr marL="744537" lvl="1" indent="-342900"/>
            <a:r>
              <a:rPr lang="en-US" dirty="0"/>
              <a:t>Location: Jakarta</a:t>
            </a:r>
          </a:p>
          <a:p>
            <a:pPr marL="744537" lvl="1" indent="-342900"/>
            <a:r>
              <a:rPr lang="en-US" dirty="0" err="1"/>
              <a:t>Timezone</a:t>
            </a:r>
            <a:r>
              <a:rPr lang="en-US" dirty="0"/>
              <a:t>: Asia/Jakarta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template</a:t>
            </a:r>
          </a:p>
          <a:p>
            <a:pPr marL="744537" lvl="1" indent="-342900"/>
            <a:r>
              <a:rPr lang="en-US" dirty="0"/>
              <a:t>NTP server: </a:t>
            </a:r>
            <a:r>
              <a:rPr lang="en-US" dirty="0" err="1"/>
              <a:t>anyntp.juniper.net</a:t>
            </a:r>
            <a:endParaRPr lang="en-US" dirty="0"/>
          </a:p>
          <a:p>
            <a:pPr marL="744537" lvl="1" indent="-342900"/>
            <a:r>
              <a:rPr lang="en-US" dirty="0"/>
              <a:t>DNS server: 10.49.32.95, 10.49.32.97</a:t>
            </a:r>
          </a:p>
          <a:p>
            <a:pPr marL="744537" lvl="1" indent="-342900"/>
            <a:r>
              <a:rPr lang="en-US" dirty="0"/>
              <a:t>Root password: pass01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Template to site</a:t>
            </a:r>
          </a:p>
        </p:txBody>
      </p:sp>
    </p:spTree>
    <p:extLst>
      <p:ext uri="{BB962C8B-B14F-4D97-AF65-F5344CB8AC3E}">
        <p14:creationId xmlns:p14="http://schemas.microsoft.com/office/powerpoint/2010/main" val="38293572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08C3-3281-C414-3B2D-8C56A91C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 Switches into Mist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AB2A9-3C14-0CF9-D6AC-83C5B81566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Verify that the switches are able to access internet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Adopt Switches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switches to Site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Enable MIST to manage the switches</a:t>
            </a:r>
          </a:p>
        </p:txBody>
      </p:sp>
    </p:spTree>
    <p:extLst>
      <p:ext uri="{BB962C8B-B14F-4D97-AF65-F5344CB8AC3E}">
        <p14:creationId xmlns:p14="http://schemas.microsoft.com/office/powerpoint/2010/main" val="39862837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4636-6A9A-3972-36D6-B21F3985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campus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45DF5-5A0C-750F-4AC4-C81E8A302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campus fabric, IP Clos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switches into the campus fabric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two network and add them into one VRF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 campus fabric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Verify that campus fabric is deployed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2630F9-5FD3-EF12-A495-CFFC9308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723428"/>
              </p:ext>
            </p:extLst>
          </p:nvPr>
        </p:nvGraphicFramePr>
        <p:xfrm>
          <a:off x="920172" y="4310084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182">
                  <a:extLst>
                    <a:ext uri="{9D8B030D-6E8A-4147-A177-3AD203B41FA5}">
                      <a16:colId xmlns:a16="http://schemas.microsoft.com/office/drawing/2014/main" val="2198461573"/>
                    </a:ext>
                  </a:extLst>
                </a:gridCol>
                <a:gridCol w="872837">
                  <a:extLst>
                    <a:ext uri="{9D8B030D-6E8A-4147-A177-3AD203B41FA5}">
                      <a16:colId xmlns:a16="http://schemas.microsoft.com/office/drawing/2014/main" val="2876743577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856088313"/>
                    </a:ext>
                  </a:extLst>
                </a:gridCol>
                <a:gridCol w="2112818">
                  <a:extLst>
                    <a:ext uri="{9D8B030D-6E8A-4147-A177-3AD203B41FA5}">
                      <a16:colId xmlns:a16="http://schemas.microsoft.com/office/drawing/2014/main" val="3923485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62085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66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97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192.168.102.0/24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75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2687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uniper 2022-R&amp;F">
  <a:themeElements>
    <a:clrScheme name="Juniper palette">
      <a:dk1>
        <a:srgbClr val="414141"/>
      </a:dk1>
      <a:lt1>
        <a:srgbClr val="FFFFFF"/>
      </a:lt1>
      <a:dk2>
        <a:srgbClr val="FFB71B"/>
      </a:dk2>
      <a:lt2>
        <a:srgbClr val="60269E"/>
      </a:lt2>
      <a:accent1>
        <a:srgbClr val="7CA630"/>
      </a:accent1>
      <a:accent2>
        <a:srgbClr val="0095A9"/>
      </a:accent2>
      <a:accent3>
        <a:srgbClr val="2B621D"/>
      </a:accent3>
      <a:accent4>
        <a:srgbClr val="E87200"/>
      </a:accent4>
      <a:accent5>
        <a:srgbClr val="009877"/>
      </a:accent5>
      <a:accent6>
        <a:srgbClr val="BDC82E"/>
      </a:accent6>
      <a:hlink>
        <a:srgbClr val="0085B3"/>
      </a:hlink>
      <a:folHlink>
        <a:srgbClr val="037DBA"/>
      </a:folHlink>
    </a:clrScheme>
    <a:fontScheme name="Juniper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600"/>
          </a:spcBef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4DA5EC4-5C2E-3740-B68E-D4DDE11375E7}" vid="{1D4499E3-A0DA-5247-8985-185DE20374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SharedContentType xmlns="Microsoft.SharePoint.Taxonomy.ContentTypeSync" SourceId="a3ce5a06-b323-45b4-8d97-2f59321c9a5a" ContentTypeId="0x0101" PreviousValue="false" LastSyncTimeStamp="2015-02-03T06:50:11.437Z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3A5CE13FE57A46B73EEC9EC0522D7D" ma:contentTypeVersion="5" ma:contentTypeDescription="Create a new document." ma:contentTypeScope="" ma:versionID="24d42aaf40fea27ff0be16fe6c9291ab">
  <xsd:schema xmlns:xsd="http://www.w3.org/2001/XMLSchema" xmlns:xs="http://www.w3.org/2001/XMLSchema" xmlns:p="http://schemas.microsoft.com/office/2006/metadata/properties" xmlns:ns2="738b91e1-cf2d-4f5d-be31-2f2d340c700e" xmlns:ns3="cedd8a89-8a05-47f4-b68e-d0760e8d71f9" targetNamespace="http://schemas.microsoft.com/office/2006/metadata/properties" ma:root="true" ma:fieldsID="660f86c340650d069d5ac23a9c59b8c6" ns2:_="" ns3:_="">
    <xsd:import namespace="738b91e1-cf2d-4f5d-be31-2f2d340c700e"/>
    <xsd:import namespace="cedd8a89-8a05-47f4-b68e-d0760e8d71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b91e1-cf2d-4f5d-be31-2f2d340c7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d8a89-8a05-47f4-b68e-d0760e8d71f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7833DE-1710-418D-A5E6-6847C9524F2C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035C3CDC-4E5A-4974-8343-258974E80E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38623E-5225-487E-A118-C02666B859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b91e1-cf2d-4f5d-be31-2f2d340c700e"/>
    <ds:schemaRef ds:uri="cedd8a89-8a05-47f4-b68e-d0760e8d71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Juniper 2022-R&amp;F</Template>
  <TotalTime>13035</TotalTime>
  <Words>741</Words>
  <Application>Microsoft Macintosh PowerPoint</Application>
  <PresentationFormat>Widescreen</PresentationFormat>
  <Paragraphs>367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Lato</vt:lpstr>
      <vt:lpstr>Juniper 2022-R&amp;F</vt:lpstr>
      <vt:lpstr>Campus Fabric Demo using mist</vt:lpstr>
      <vt:lpstr>PowerPoint Presentation</vt:lpstr>
      <vt:lpstr>Topology</vt:lpstr>
      <vt:lpstr>Connectivity</vt:lpstr>
      <vt:lpstr>Connectivity</vt:lpstr>
      <vt:lpstr>Mist configuration</vt:lpstr>
      <vt:lpstr>Organization, site and template</vt:lpstr>
      <vt:lpstr>Adopt Switches into Mist</vt:lpstr>
      <vt:lpstr>Create campus Fabric</vt:lpstr>
      <vt:lpstr>Connect Wired Client</vt:lpstr>
      <vt:lpstr>Enabling Symmetric IRB with EVPN type 2</vt:lpstr>
      <vt:lpstr>Connecting to external gateway for VRF</vt:lpstr>
      <vt:lpstr>Connecting to external gateway for underlay</vt:lpstr>
      <vt:lpstr>Setting routing for underlay</vt:lpstr>
      <vt:lpstr>Create another VRF</vt:lpstr>
      <vt:lpstr>Configure DHCP server and Radius Server</vt:lpstr>
      <vt:lpstr>Enabled DHCP and 802.1X</vt:lpstr>
      <vt:lpstr>Configure dynamic port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Fabric Demo</dc:title>
  <dc:creator>Mochammad Irzan</dc:creator>
  <cp:lastModifiedBy>Mochammad Irzan</cp:lastModifiedBy>
  <cp:revision>2</cp:revision>
  <dcterms:created xsi:type="dcterms:W3CDTF">2023-12-22T03:05:09Z</dcterms:created>
  <dcterms:modified xsi:type="dcterms:W3CDTF">2024-01-24T11:57:21Z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0486b0-0544-4abc-a4fb-19a8bf24ca51_Enabled">
    <vt:lpwstr>true</vt:lpwstr>
  </property>
  <property fmtid="{D5CDD505-2E9C-101B-9397-08002B2CF9AE}" pid="3" name="MSIP_Label_f20486b0-0544-4abc-a4fb-19a8bf24ca51_SetDate">
    <vt:lpwstr>2023-01-14T00:22:48Z</vt:lpwstr>
  </property>
  <property fmtid="{D5CDD505-2E9C-101B-9397-08002B2CF9AE}" pid="4" name="MSIP_Label_f20486b0-0544-4abc-a4fb-19a8bf24ca51_Method">
    <vt:lpwstr>Privileged</vt:lpwstr>
  </property>
  <property fmtid="{D5CDD505-2E9C-101B-9397-08002B2CF9AE}" pid="5" name="MSIP_Label_f20486b0-0544-4abc-a4fb-19a8bf24ca51_Name">
    <vt:lpwstr>f20486b0-0544-4abc-a4fb-19a8bf24ca51</vt:lpwstr>
  </property>
  <property fmtid="{D5CDD505-2E9C-101B-9397-08002B2CF9AE}" pid="6" name="MSIP_Label_f20486b0-0544-4abc-a4fb-19a8bf24ca51_SiteId">
    <vt:lpwstr>bea78b3c-4cdb-4130-854a-1d193232e5f4</vt:lpwstr>
  </property>
  <property fmtid="{D5CDD505-2E9C-101B-9397-08002B2CF9AE}" pid="7" name="MSIP_Label_f20486b0-0544-4abc-a4fb-19a8bf24ca51_ActionId">
    <vt:lpwstr>cd4f69c4-caa7-47b2-b447-66a4226180d4</vt:lpwstr>
  </property>
  <property fmtid="{D5CDD505-2E9C-101B-9397-08002B2CF9AE}" pid="8" name="MSIP_Label_f20486b0-0544-4abc-a4fb-19a8bf24ca51_ContentBits">
    <vt:lpwstr>2</vt:lpwstr>
  </property>
</Properties>
</file>